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xml" ContentType="application/inkml+xml"/>
  <Override PartName="/ppt/ink/ink2.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2" r:id="rId1"/>
  </p:sldMasterIdLst>
  <p:notesMasterIdLst>
    <p:notesMasterId r:id="rId35"/>
  </p:notesMasterIdLst>
  <p:sldIdLst>
    <p:sldId id="256" r:id="rId2"/>
    <p:sldId id="305" r:id="rId3"/>
    <p:sldId id="261" r:id="rId4"/>
    <p:sldId id="260" r:id="rId5"/>
    <p:sldId id="278" r:id="rId6"/>
    <p:sldId id="319" r:id="rId7"/>
    <p:sldId id="273" r:id="rId8"/>
    <p:sldId id="306" r:id="rId9"/>
    <p:sldId id="322" r:id="rId10"/>
    <p:sldId id="258" r:id="rId11"/>
    <p:sldId id="318" r:id="rId12"/>
    <p:sldId id="262" r:id="rId13"/>
    <p:sldId id="274" r:id="rId14"/>
    <p:sldId id="272" r:id="rId15"/>
    <p:sldId id="271" r:id="rId16"/>
    <p:sldId id="303" r:id="rId17"/>
    <p:sldId id="275" r:id="rId18"/>
    <p:sldId id="267" r:id="rId19"/>
    <p:sldId id="304" r:id="rId20"/>
    <p:sldId id="302" r:id="rId21"/>
    <p:sldId id="313" r:id="rId22"/>
    <p:sldId id="270" r:id="rId23"/>
    <p:sldId id="320" r:id="rId24"/>
    <p:sldId id="321" r:id="rId25"/>
    <p:sldId id="282" r:id="rId26"/>
    <p:sldId id="309" r:id="rId27"/>
    <p:sldId id="316" r:id="rId28"/>
    <p:sldId id="317" r:id="rId29"/>
    <p:sldId id="311" r:id="rId30"/>
    <p:sldId id="307" r:id="rId31"/>
    <p:sldId id="259" r:id="rId32"/>
    <p:sldId id="268" r:id="rId33"/>
    <p:sldId id="276" r:id="rId34"/>
  </p:sldIdLst>
  <p:sldSz cx="9144000" cy="5143500" type="screen16x9"/>
  <p:notesSz cx="6858000" cy="9144000"/>
  <p:embeddedFontLst>
    <p:embeddedFont>
      <p:font typeface="Cabin"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
      <p:font typeface="Cambria Math" panose="02040503050406030204" pitchFamily="18" charset="0"/>
      <p:regular r:id="rId44"/>
    </p:embeddedFont>
    <p:embeddedFont>
      <p:font typeface="Proxima Nova" panose="020B0604020202020204" charset="0"/>
      <p:regular r:id="rId45"/>
      <p:bold r:id="rId46"/>
      <p:italic r:id="rId47"/>
      <p:boldItalic r:id="rId48"/>
    </p:embeddedFont>
    <p:embeddedFont>
      <p:font typeface="Proxima Nova Rg" panose="02000506030000020004" charset="0"/>
      <p:regular r:id="rId49"/>
      <p:bold r:id="rId50"/>
      <p:italic r:id="rId51"/>
    </p:embeddedFont>
    <p:embeddedFont>
      <p:font typeface="Proxima Nova Th" panose="02000506030000020004" charset="0"/>
      <p:bold r:id="rId52"/>
    </p:embeddedFont>
    <p:embeddedFont>
      <p:font typeface="Ramabhadra"/>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8D5B73-E42E-3C3B-9A45-641A990FBD4E}" v="55" dt="2022-02-03T20:34:10.406"/>
    <p1510:client id="{F353684E-0678-5740-9C29-06EC817E516A}" v="3771" dt="2022-02-03T22:07:08.844"/>
    <p1510:client id="{F45AD6A8-954A-560E-411C-BD7A0DFA22B4}" v="1" dt="2022-02-03T22:00:06.438"/>
  </p1510:revLst>
</p1510:revInfo>
</file>

<file path=ppt/tableStyles.xml><?xml version="1.0" encoding="utf-8"?>
<a:tblStyleLst xmlns:a="http://schemas.openxmlformats.org/drawingml/2006/main" def="{EE9E427A-7FDF-4D5A-AE85-688985716A67}">
  <a:tblStyle styleId="{EE9E427A-7FDF-4D5A-AE85-688985716A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18:26:38.066"/>
    </inkml:context>
    <inkml:brush xml:id="br0">
      <inkml:brushProperty name="width" value="0.1" units="cm"/>
      <inkml:brushProperty name="height" value="0.1" units="cm"/>
    </inkml:brush>
  </inkml:definitions>
  <inkml:trace contextRef="#ctx0" brushRef="#br0">24321 655 16863 0 0,'0'-4'2528'0'0,"0"-6"-1408"0"0,0-5-160 0 0,4 0-448 0 0,9-1-96 0 0,7-2-96 0 0,9 1 0 0 0,2 0-32 0 0,5 3 0 0 0,4 0 0 0 0,4 2-64 0 0,2 3-64 0 0,6-1-64 0 0,2 2-32 0 0,5 1-32 0 0,3 3 0 0 0,5 1-32 0 0,2 6 0 0 0,2 2 0 0 0,-2 4 32 0 0,-2 5-32 0 0,-3 0 32 0 0,-5 2-32 0 0,-4 2 32 0 0,-7 2 32 0 0,-4 6 64 0 0,-5 3 0 0 0,-1 4 64 0 0,-3 1 0 0 0,-7 2 32 0 0,-5 5 32 0 0,-2 2 32 0 0,-4 2-32 0 0,-6 2 0 0 0,-4 5 32 0 0,-3 2 0 0 0,-3 0 0 0 0,-5-5 32 0 0,-7-3 32 0 0,-4-5 0 0 0,-5-1 0 0 0,-7-4 0 0 0,-2-3 0 0 0,-6-4-64 0 0,-4-2 0 0 0,-8-2-64 0 0,-8-1 32 0 0,-7-5-32 0 0,-10-1 0 0 0,-8-4-32 0 0,-3-4 32 0 0,-4-4-32 0 0,0-3-64 0 0,4-2 32 0 0,-2-5-32 0 0,7-2-32 0 0,3-4-64 0 0,3-1 32 0 0,5-2-32 0 0,6 2-32 0 0,5 1 32 0 0,8 0-32 0 0,8 0 0 0 0,7 3-32 0 0,5-2-32 0 0,11 0-320 0 0,12 3 288 0 0,12 1 0 0 0,9 2 0 0 0,9 2 0 0 0,9 5 32 0 0,11 1 32 0 0,5 5-32 0 0,8 0 32 0 0,5 2 0 0 0,5 4 0 0 0,3 3 32 0 0,1 2-32 0 0,-3 2 32 0 0,-1 5 0 0 0,0 2 0 0 0,-3 0 0 0 0,0-1-32 0 0,-4-2 32 0 0,-3 0 0 0 0,-4-2 0 0 0,-7-1 0 0 0,-3 5 0 0 0,-5 0 0 0 0,-5 0 0 0 0,-8-1 32 0 0,-5 3-32 0 0,-2 0 32 0 0,-3-1-32 0 0,-6 3 32 0 0,-3-1 0 0 0,-4 3 0 0 0,-2 0 0 0 0,-1 1 0 0 0,-5 0 0 0 0,-1 1 32 0 0,-4-2-32 0 0,-5-2 0 0 0,-3-3 32 0 0,-3 2-32 0 0,-2-1 32 0 0,-5-1 0 0 0,-6-6 0 0 0,-10-3 0 0 0,-5-1 32 0 0,-11-4-32 0 0,-7-4 32 0 0,-9-1-32 0 0,-4-1 32 0 0,-4-8 0 0 0,-1-3 0 0 0,-2-6-32 0 0,2-2 0 0 0,3-3 0 0 0,7-4 0 0 0,8 1-64 0 0,7-1 32 0 0,6-2-32 0 0,8 2 0 0 0,4 0 0 0 0,4 2 0 0 0,10 0 0 0 0,4-2 0 0 0,3 2 0 0 0,1-1 0 0 0,4-2 0 0 0,0 2 0 0 0,3-1 0 0 0,4-1 0 0 0,-1 1-32 0 0,5 5-32 0 0,4 7 0 0 0,6 9-64 0 0,7 7 32 0 0,4 7 96 0 0,5 3-32 0 0,2-2 0 0 0,5 0 32 0 0,3 1-32 0 0,3 0 32 0 0,9 1-32 0 0,5 2 32 0 0,3-1-32 0 0,5-3 32 0 0,4-1-32 0 0,2 0 0 0 0,1 1 32 0 0,3-3-32 0 0,-2-4 32 0 0,-3-1 0 0 0,-1-2-32 0 0,3-2 32 0 0,-2-3-32 0 0,2-7 32 0 0,1-2 0 0 0,-1-6 0 0 0,-3-4 0 0 0,-8 0 0 0 0,-5-2 0 0 0,-6-2 32 0 0,-6-2 0 0 0,-9-2 0 0 0,-4-5 0 0 0,-7-3 0 0 0,-1-3 0 0 0,-4-5 0 0 0,-2-5 0 0 0,-4-2 0 0 0,-2-6 0 0 0,-1-3 0 0 0,-1 0-32 0 0,-5-3 32 0 0,-5 0 0 0 0,-5 1 0 0 0,-5 2 0 0 0,-6 2-32 0 0,-7 2 32 0 0,-7 1 0 0 0,-8 1-32 0 0,-5 0 0 0 0,-4 0 32 0 0,-7 1-32 0 0,1 3 0 0 0,-1 2 0 0 0,1 3 0 0 0,4 5-32 0 0,3 3 32 0 0,4 8 0 0 0,2 3 0 0 0,5 5 0 0 0,3 2-32 0 0,-1 2 32 0 0,0 3-32 0 0,3 3 32 0 0,0 3-32 0 0,-2 1 0 0 0,3 5 0 0 0,3 2 0 0 0,0 0 0 0 0,2 3 0 0 0,3 4-64 0 0,6 4-128 0 0,12 3 96 0 0,12-2 64 0 0,11 0 0 0 0,11-2 32 0 0,10-5 0 0 0,9 0 32 0 0,9-2-32 0 0,5-2 0 0 0,5-2 32 0 0,5-3-32 0 0,4-1 32 0 0,7-5 0 0 0,2-1 0 0 0,2-1 0 0 0,-2-3-32 0 0,-1 0 32 0 0,3-2 0 0 0,-4 0 0 0 0,-2-2 0 0 0,-6 2 0 0 0,-6-2 0 0 0,-5 1 0 0 0,-3-1 0 0 0,-8-2 32 0 0,-7 0 0 0 0,-5 0 32 0 0,-5-2 0 0 0,-7-2 0 0 0,-3-3 0 0 0,-5-4 32 0 0,-4-8 0 0 0,-8-4-32 0 0,-4-6 0 0 0,-5-2 0 0 0,-6-2 0 0 0,-5-1 0 0 0,-3-1-32 0 0,-1 1 0 0 0,-6 0 0 0 0,-2 4 0 0 0,-3 6-32 0 0,-5 6 0 0 0,1 3 32 0 0,-6 4-32 0 0,-3 2 0 0 0,-3 0 0 0 0,0 6 0 0 0,-4 0 0 0 0,-1 4 0 0 0,1 5-32 0 0,0-2 32 0 0,3 3 0 0 0,5 2 0 0 0,2 2 0 0 0,5 1 0 0 0,1 2-32 0 0,2 1 32 0 0,4 0-32 0 0,3 1 0 0 0,2-1 0 0 0,2 0-160 0 0,5 5 96 0 0,10 0 32 0 0,11 5-96 0 0,9-1 96 0 0,7 0 0 0 0,9 1 64 0 0,8-1-32 0 0,7 3 32 0 0,8-2 0 0 0,8-1-32 0 0,7-4 32 0 0,5 3 0 0 0,3-1 0 0 0,1-1-32 0 0,1-2 32 0 0,-5-1 0 0 0,-1-2 0 0 0,-4 0 0 0 0,-5-1 0 0 0,-8 4 0 0 0,-5 1 0 0 0,-6 0 0 0 0,-1 3 0 0 0,-4 0-32 0 0,-4 3 32 0 0,-2 3 0 0 0,-3 4-32 0 0,-1 3 32 0 0,-5 2 0 0 0,-6 1 0 0 0,-1 4 0 0 0,-4 3 32 0 0,-2 3-32 0 0,-2 4 32 0 0,-7 4-32 0 0,-3 7 32 0 0,-5 4-32 0 0,-4 0 0 0 0,-4 0 32 0 0,1-1 0 0 0,-1-1 0 0 0,-5-2 0 0 0,-4 0 32 0 0,0-4 0 0 0,0-3 0 0 0,-4-3 32 0 0,0-1 32 0 0,-4-2-32 0 0,-3-4 0 0 0,-8-2 0 0 0,-9-4 0 0 0,-6 0-64 0 0,-10-6 0 0 0,-5-6 0 0 0,-6-5 0 0 0,-1-5-32 0 0,1-2 0 0 0,2-6 0 0 0,7-7 0 0 0,3-5 0 0 0,6-8 0 0 0,5-4 0 0 0,5-1 0 0 0,3-1 0 0 0,2 2 0 0 0,5 1 0 0 0,7 1 0 0 0,4 1 0 0 0,5 5 0 0 0,7 1 0 0 0,2 4 0 0 0,5 1-64 0 0,9 7 0 0 0,10 4 0 0 0,7 3 32 0 0,6 5 0 0 0,9 7-32 0 0,11 0 32 0 0,8 3 0 0 0,8 7 32 0 0,3 3-32 0 0,4 3 32 0 0,4 3-32 0 0,0 6 32 0 0,0 0-32 0 0,-3 2 32 0 0,1-2 0 0 0,-2 2 0 0 0,1-2 0 0 0,-3 0 0 0 0,-2-1 0 0 0,-3-3 0 0 0,-3 1 0 0 0,-6-1 0 0 0,-6-2 0 0 0,-5 1 0 0 0,-10 1 0 0 0,-4 1 0 0 0,-5 0 0 0 0,-6-2 64 0 0,-4 2-64 0 0,-3-1 32 0 0,-1-2 0 0 0,-2 2 0 0 0,-4 0 0 0 0,-2-3 0 0 0,-3-1 0 0 0,-4-2 0 0 0,-4-1 0 0 0,-7-2 0 0 0,-4 0-32 0 0,-4 0 32 0 0,-10 0 0 0 0,-5-5-32 0 0,-6 0 32 0 0,-8-5 0 0 0,-4-3-32 0 0,-4-1 0 0 0,-2-1 0 0 0,3-7 0 0 0,1-3 0 0 0,4-2 0 0 0,0-4 0 0 0,4-2 0 0 0,-1-2 0 0 0,1 0 0 0 0,4-2 0 0 0,-1-3 0 0 0,4 1 0 0 0,4-1 0 0 0,6-1 0 0 0,1-3 0 0 0,5-1 0 0 0,8-2 0 0 0,5 4 0 0 0,7 0 0 0 0,2 0 0 0 0,3-2 0 0 0,9 4-64 0 0,8 4 32 0 0,7 5 32 0 0,11 3-32 0 0,4 2 32 0 0,7 3-32 0 0,9 0 32 0 0,6 5-32 0 0,7 2 32 0 0,5-1-32 0 0,6-6 32 0 0,3-2-32 0 0,2-5 32 0 0,1-2-32 0 0,5-2 32 0 0,1-5-32 0 0,-5 1 32 0 0,-2-1 0 0 0,-2-2 0 0 0,-4-2 0 0 0,-5 3 0 0 0,-9-1 32 0 0,-6 0-32 0 0,-5 2 64 0 0,-11 0-32 0 0,-6-2 0 0 0,-7-1 0 0 0,-6-2 0 0 0,-9-1 0 0 0,-6-2 0 0 0,-5 0-32 0 0,-10 0 32 0 0,-6 0-32 0 0,-6-1 0 0 0,-2 1 0 0 0,-5 4 0 0 0,-2 1 0 0 0,-4 0 0 0 0,-6 3 0 0 0,-3 1 0 0 0,-1-2 0 0 0,1 2 0 0 0,1 0 0 0 0,2-2 0 0 0,0-2 0 0 0,1 2 0 0 0,5 0 0 0 0,2-1 0 0 0,-1-2 0 0 0,-1 2 0 0 0,3 1 0 0 0,5-1 0 0 0,-1 2 0 0 0,3 0 0 0 0,3-1 0 0 0,2 2 0 0 0,2-1 0 0 0,2 3 0 0 0,1 0 0 0 0,0 1 0 0 0,1-1 0 0 0,-1 2 0 0 0,1-2 0 0 0,3 6-96 0 0,10 4 96 0 0,10 3-64 0 0,10 1 64 0 0,7 4-32 0 0,8 2 32 0 0,5-1 0 0 0,1-1 0 0 0,3 3-32 0 0,5-1 32 0 0,-1 0 0 0 0,1-3-32 0 0,3-1 32 0 0,2-1 0 0 0,-2-1 0 0 0,-5-1 0 0 0,-4-1 0 0 0,-3 1 0 0 0,-12 0 128 0 0,-16-1-96 0 0,-13 5-32 0 0,-13 2 32 0 0,-10 3-32 0 0,-8 5 0 0 0,-5-1 0 0 0,-2 2 0 0 0,-2 3 0 0 0,1 2 0 0 0,4 2 0 0 0,5 5 0 0 0,3 2-32 0 0,3 1 32 0 0,7-1-32 0 0,5-2 32 0 0,2-1-32 0 0,0 0 0 0 0,4-2 32 0 0,1 0-32 0 0,3 4 0 0 0,4 2 32 0 0,-1-1-32 0 0,1-1 32 0 0,3-1-32 0 0,1-2 0 0 0,3 4 32 0 0,5 1-32 0 0,2 0 32 0 0,0-2-32 0 0,0 3 32 0 0,3 0 0 0 0,3-1-32 0 0,5 2 32 0 0,4 1 0 0 0,2 2 0 0 0,1-1-32 0 0,6-2 32 0 0,5-2 0 0 0,6-2 0 0 0,8-2 0 0 0,4-1 0 0 0,5-1 0 0 0,6 0 0 0 0,-1-5 0 0 0,3-1 0 0 0,-3-3 0 0 0,2-5 0 0 0,1-4 0 0 0,-2-3 0 0 0,0-2 32 0 0,3-1-32 0 0,1-4 0 0 0,2-3 0 0 0,-2-3 0 0 0,-1 0 0 0 0,-3 1 0 0 0,-4-1 0 0 0,-4 0 0 0 0,-4-1 32 0 0,-5-4-32 0 0,-7 1 0 0 0,-2-1 0 0 0,-3-2 32 0 0,-8-2 32 0 0,-3-3-32 0 0,-7-1 0 0 0,-1-4 32 0 0,-3-3-32 0 0,-4-8 0 0 0,-4-5 32 0 0,-5-5-64 0 0,-8-5 32 0 0,-6-3-32 0 0,-5-3 32 0 0,-6-5-32 0 0,-4-3 0 0 0,-9-2 0 0 0,-5-3 0 0 0,-8 4 0 0 0,-8 0 0 0 0,-5 5 0 0 0,-5 4 0 0 0,-1 4 0 0 0,-3 7 0 0 0,1 8 0 0 0,3 6 0 0 0,2 6 0 0 0,5 2 0 0 0,0 7 0 0 0,2 6 0 0 0,0 5 0 0 0,3 8-32 0 0,-3 5 0 0 0,2 4 32 0 0,3 6-32 0 0,-2 4 0 0 0,2 7 32 0 0,1 3-32 0 0,2 5 32 0 0,2 5-32 0 0,2 4 32 0 0,4-2 0 0 0,7 1 0 0 0,5 2-32 0 0,4 0 32 0 0,3-2-32 0 0,2 0 0 0 0,5-3 0 0 0,5-5 0 0 0,6 1 0 0 0,4-2 32 0 0,2 2-32 0 0,6-2 32 0 0,3 3 0 0 0,3-1 0 0 0,1 1 0 0 0,2 4 0 0 0,3 2 0 0 0,3 3 0 0 0,2-3 0 0 0,6 1 0 0 0,3 0 0 0 0,4-3 32 0 0,0-4-32 0 0,3-4 0 0 0,3-3 32 0 0,3-3-32 0 0,6-1 0 0 0,8-2 32 0 0,2-4-32 0 0,3-5 0 0 0,3-1 0 0 0,-1-3 0 0 0,1-3 32 0 0,2-3-32 0 0,-3-2 0 0 0,-4-5 32 0 0,-4-2-32 0 0,1-1 0 0 0,-1-3 32 0 0,18-8 0 0 0,6-1-32 0 0,-4-2 0 0 0,-10-2 32 0 0,-8 0-32 0 0,-10-2 32 0 0,-9-4-32 0 0,-12-2 32 0 0,-5-3 0 0 0,-3-5-32 0 0,-5-4 32 0 0,-4-3-32 0 0,-4-2 0 0 0,-4-2 32 0 0,-1 1-32 0 0,-5-5 0 0 0,-3-2 0 0 0,-3 1 0 0 0,-8-3 0 0 0,-6 1 0 0 0,-7 0 0 0 0,-5 3 0 0 0,-6 2 0 0 0,-8 1 0 0 0,-7 1 0 0 0,-7 5 0 0 0,0 5 0 0 0,-2 6 0 0 0,-2 4 0 0 0,3 8 0 0 0,0 2 0 0 0,2 5 0 0 0,1 5 0 0 0,-2 3 0 0 0,1 8 0 0 0,0 3 0 0 0,-2 5 0 0 0,2 4 0 0 0,3 5 0 0 0,0 7 0 0 0,6 7 0 0 0,4 6 0 0 0,3 5 0 0 0,4 3-32 0 0,6 1 32 0 0,5 2-32 0 0,4-1 32 0 0,3 5 0 0 0,1 0-32 0 0,1 0 32 0 0,0-1 0 0 0,4-2 0 0 0,1-1 0 0 0,4 3 0 0 0,4 1 0 0 0,4-1 0 0 0,7-1-32 0 0,7-5 32 0 0,7-3 0 0 0,4-4 0 0 0,4-1 0 0 0,6-3 0 0 0,1-4 0 0 0,5-3 0 0 0,4-2 0 0 0,4-2 32 0 0,7-1-32 0 0,2-5 0 0 0,6-1 0 0 0,5-4 0 0 0,3-4 0 0 0,4-4 32 0 0,1-3-32 0 0,6-2 0 0 0,-2-5 0 0 0,-3-2 0 0 0,0-4 0 0 0,-4-4 32 0 0,-2-5-32 0 0,-4-2 0 0 0,-4 2 0 0 0,0 0 0 0 0,-1 0 32 0 0,-3-6-32 0 0,-5-2 0 0 0,-4-1 0 0 0,-6-4 0 0 0,-4-1 0 0 0,-9-2 0 0 0,-4 0 0 0 0,-7-2 0 0 0,-5-2 0 0 0,-5 0 0 0 0,-2-1 0 0 0,-7-1 0 0 0,-2-3 0 0 0,-5 3 0 0 0,-4-1 0 0 0,-7 4 0 0 0,-5-1 0 0 0,-6-1 0 0 0,-9 2 0 0 0,-6-1 0 0 0,-7 2 0 0 0,-2 3 0 0 0,-4 4 0 0 0,-4 2 0 0 0,1 2 0 0 0,0 2 0 0 0,-3 4 0 0 0,-1 6 0 0 0,-2 2 0 0 0,3 2 0 0 0,1 3 0 0 0,3 2 0 0 0,4 3 0 0 0,4 2 0 0 0,3 0 0 0 0,7 0 0 0 0,6-3 0 0 0,6-2 0 0 0,5 0 0 0 0,3-3 0 0 0,5-4 0 0 0,2-5 0 0 0,5-3 0 0 0,0-2 0 0 0,2-2 0 0 0,3-4 0 0 0,3-3 0 0 0,2-3 0 0 0,2-4 0 0 0,5-9 0 0 0,2-3 0 0 0,0-2 0 0 0,3-5 0 0 0,4 0 0 0 0,3 1 0 0 0,5-2 0 0 0,1 0 0 0 0,2 7 0 0 0,4 3 0 0 0,3 2 0 0 0,3 0 0 0 0,4 0 0 0 0,4 4 0 0 0,8 1 0 0 0,2 3 0 0 0,2 4 0 0 0,-1 4 0 0 0,-2 2-32 0 0,0 7 32 0 0,-1 6-32 0 0,-1 7 32 0 0,-1 3-32 0 0,0 8 32 0 0,4 3-32 0 0,6 4 32 0 0,4 5-32 0 0,5 4 32 0 0,-1 3 0 0 0,-4 1-32 0 0,0 2 32 0 0,-6-1-32 0 0,-5 1 32 0 0,-7 0-32 0 0,-6 0 32 0 0,-7 4-32 0 0,-3 0 32 0 0,-7 5 0 0 0,-3-1 0 0 0,-5 4-32 0 0,-4 2 32 0 0,-4 4 32 0 0,-2 2-32 0 0,-7 2 0 0 0,-2 1 32 0 0,-4 0-32 0 0,0 1 32 0 0,-3 0-32 0 0,-4 0 32 0 0,2-1-32 0 0,0-4 32 0 0,-3-1 0 0 0,-2-4-32 0 0,3-5 32 0 0,-5 1 0 0 0,-6-2-32 0 0,-7-3 32 0 0,-9-2 0 0 0,-10-6-32 0 0,-8-2 0 0 0,-5-1 0 0 0,-9-3 0 0 0,-6-5 0 0 0,-3-4 0 0 0,-2-3 0 0 0,0-7 0 0 0,4-2 0 0 0,3-5 0 0 0,3-5 0 0 0,2 1 0 0 0,6-2 0 0 0,7-2 0 0 0,9-7 0 0 0,6-2 0 0 0,6-1 0 0 0,7 0 0 0 0,5 0 0 0 0,7 2 0 0 0,3 1 0 0 0,1 0 0 0 0,4 0 0 0 0,3 1 0 0 0,9 0 0 0 0,4 1 0 0 0,2-1 0 0 0,4 0 0 0 0,5 0 0 0 0,4-4 0 0 0,8-2 0 0 0,3 1 0 0 0,2-3 0 0 0,3-1 0 0 0,4-2 0 0 0,1 0-32 0 0,1 3 32 0 0,3-2 0 0 0,2 0-32 0 0,1 3 32 0 0,2 2-32 0 0,5 2 32 0 0,2 2-32 0 0,0 0 32 0 0,-1 1-32 0 0,-2 4 32 0 0,-1 2-32 0 0,4 4 32 0 0,0 4-32 0 0,3 4 32 0 0,1 3 0 0 0,2 1-32 0 0,3 2 32 0 0,0 1-32 0 0,-4 4 32 0 0,-2 1 0 0 0,-4 4 0 0 0,-3 4-32 0 0,-5 0 32 0 0,-6 2 0 0 0,-6 1-32 0 0,-5 3 32 0 0,-2 6 0 0 0,-6 3-32 0 0,-3 4 32 0 0,-3 5 0 0 0,-5 4 0 0 0,-3 7 0 0 0,-4 4-32 0 0,-1 5 32 0 0,-1 0 0 0 0,-5-1 0 0 0,-1-2 32 0 0,-4-2-32 0 0,-5-2 32 0 0,1-2 0 0 0,-1 0 32 0 0,-3-1-32 0 0,-2-1 0 0 0,-2 1 32 0 0,-1 0-32 0 0,-5-5 0 0 0,-6 0 0 0 0,-5-4-32 0 0,-4-5 32 0 0,-8-4-32 0 0,-6-6 0 0 0,-7-9 0 0 0,-4-5 0 0 0,1-6 0 0 0,0-2 0 0 0,-1-3 0 0 0,-2-4 0 0 0,4-2 0 0 0,4-4-32 0 0,5-8-224 0 0,8-4 128 0 0,4-8-1600 0 0,5-10 1952 0 0,11-6-576 0 0,9-8-192 0 0,8 6 544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2-02T18:26:38.067"/>
    </inkml:context>
    <inkml:brush xml:id="br0">
      <inkml:brushProperty name="width" value="0.1" units="cm"/>
      <inkml:brushProperty name="height" value="0.1" units="cm"/>
    </inkml:brush>
  </inkml:definitions>
  <inkml:trace contextRef="#ctx0" brushRef="#br0">24914 2689 13727 0 0,'0'-4'2112'0'0,"-4"-5"-1088"0"0,-2-6-224 0 0,-3-4 928 0 0,-5-3-32 0 0,-8-2 1120 0 0,-4 4-1728 0 0,-2 0-320 0 0,-4 4-96 0 0,-5 5-160 0 0,-1 4-96 0 0,-1 7-96 0 0,-7 4-64 0 0,-3 6-32 0 0,-3 0 0 0 0,1 3-32 0 0,0 4 0 0 0,1 2 0 0 0,4 2 0 0 0,3 3 0 0 0,4 0 160 0 0,8 0-256 0 0,10 1 0 0 0,9 0-64 0 0,6-1 32 0 0,8 1-32 0 0,8-1-32 0 0,10 0 0 0 0,10 0 0 0 0,9 0 0 0 0,5 4 0 0 0,3 2 32 0 0,7-1-32 0 0,1-1 0 0 0,0-1 0 0 0,3 3 0 0 0,0 1 0 0 0,2-2 0 0 0,3 0 0 0 0,4-3 0 0 0,2 0 0 0 0,1-1 32 0 0,-2-1-32 0 0,-1 0 0 0 0,-3 0 32 0 0,-9 0-32 0 0,-6-1 32 0 0,-6 1-32 0 0,-3 0 0 0 0,-4 4 0 0 0,-4 2 32 0 0,-4 3-32 0 0,-2 1 0 0 0,-1 2 0 0 0,-1 4 32 0 0,-5 2 0 0 0,-1 0 32 0 0,-4-1-32 0 0,-4 2 64 0 0,-8-3-32 0 0,-5-4 32 0 0,-5-4 0 0 0,-6 1 64 0 0,0-1-32 0 0,-2-6 32 0 0,-3-4 0 0 0,-1-1 32 0 0,-6 0-32 0 0,-3-4 0 0 0,-4 0 0 0 0,-10-4 0 0 0,-8-3-64 0 0,-9-4 0 0 0,-6-7-32 0 0,-9-7 0 0 0,-7-3 32 0 0,-2-7-64 0 0,0-5 0 0 0,3-2 0 0 0,7-6 0 0 0,8-5-32 0 0,6-5 0 0 0,10-3 0 0 0,10-3 0 0 0,6 2-64 0 0,10 2 32 0 0,9-1-32 0 0,7 3 0 0 0,9 1-32 0 0,8 2 32 0 0,7 4 0 0 0,9 4 0 0 0,4-1 32 0 0,9 0 0 0 0,7 1 0 0 0,4 3 32 0 0,5 0-32 0 0,7 2 32 0 0,0 1 0 0 0,3 0 0 0 0,2 0 0 0 0,-2 0 0 0 0,-3 0 0 0 0,-8 1 0 0 0,-9-1 32 0 0,-9 0 32 0 0,-9-4-32 0 0,-5-2 32 0 0,-6 1 0 0 0,-7-3-32 0 0,-7-1 64 0 0,-5-2-64 0 0,-5 0 32 0 0,-6-1-32 0 0,-8 0 32 0 0,-4-1-32 0 0,-6 1 0 0 0,-6 3-32 0 0,-7-1 32 0 0,-6 1-32 0 0,-5 2 0 0 0,-1 2 0 0 0,-4 2 0 0 0,2 2 0 0 0,-3 5-32 0 0,-1 5 32 0 0,-4 6-32 0 0,-1 4 0 0 0,-2 8-32 0 0,-1 6 32 0 0,0 7 0 0 0,4 4 0 0 0,4 7 0 0 0,7 3 0 0 0,3 5 0 0 0,8 4 32 0 0,7 4-32 0 0,6 3 32 0 0,5 1 0 0 0,2 2 0 0 0,7 0 0 0 0,6 0 0 0 0,5 0 0 0 0,4-1-32 0 0,7-3 32 0 0,7-2 0 0 0,10-4 0 0 0,9-5 0 0 0,13-4 0 0 0,11-2 0 0 0,13-7 0 0 0,7-7 0 0 0,13-5 0 0 0,7-5 0 0 0,41-7 0 0 0,14-6-32 0 0,-1-3 32 0 0,-14-3 0 0 0,-17 1 32 0 0,-17 3-32 0 0,-11 0 0 0 0,-18 0 0 0 0,-12 4 0 0 0,-12 2 0 0 0,-10 6 32 0 0,-7 3-32 0 0,-4 5 0 0 0,-6 5 0 0 0,-3 0 0 0 0,-4 2 0 0 0,1 2 0 0 0,-3 2 0 0 0,-2 6 0 0 0,-4 3 32 0 0,-1 0-32 0 0,-2 3 0 0 0,-1 5 0 0 0,0 0 32 0 0,0 2-32 0 0,-5 3 32 0 0,-1-3-32 0 0,-4 2 32 0 0,-3-4 0 0 0,-5-2 32 0 0,-3-5-32 0 0,-6-2 0 0 0,-7-2 32 0 0,-5-6-32 0 0,-9-1-32 0 0,-12-5 32 0 0,-13-5 0 0 0,-10-3-32 0 0,-7-3 0 0 0,-5-2 0 0 0,-2-5 0 0 0,-2-3 0 0 0,5-3 0 0 0,9-4 0 0 0,7-5 0 0 0,13-2-64 0 0,9-6 0 0 0,11-3-96 0 0,12-4 0 0 0,12-4-128 0 0,9-1-96 0 0,7-1-224 0 0,5-2-256 0 0,6-2-544 0 0,6 2 1056 0 0,5 4-160 0 0,4 1-160 0 0,-2 6 672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5b6f9d87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5b6f9d87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t>
            </a:r>
            <a:r>
              <a:rPr lang="en-DE"/>
              <a:t>onstraint/limitation breeds innovation</a:t>
            </a:r>
          </a:p>
          <a:p>
            <a:pPr marL="0" lvl="0" indent="0" algn="l" rtl="0">
              <a:spcBef>
                <a:spcPts val="0"/>
              </a:spcBef>
              <a:spcAft>
                <a:spcPts val="0"/>
              </a:spcAft>
              <a:buNone/>
            </a:pPr>
            <a:r>
              <a:rPr lang="en-DE"/>
              <a:t>Why pharmaceutical</a:t>
            </a:r>
          </a:p>
          <a:p>
            <a:pPr marL="0" lvl="0" indent="0" algn="l" rtl="0">
              <a:spcBef>
                <a:spcPts val="0"/>
              </a:spcBef>
              <a:spcAft>
                <a:spcPts val="0"/>
              </a:spcAft>
              <a:buNone/>
            </a:pPr>
            <a:r>
              <a:rPr lang="en-DE"/>
              <a:t>Not wasted products – different types of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9 headlines that represents the dire situation of climate change as well as the scale of the impact of the pharmaceutical industry </a:t>
            </a:r>
          </a:p>
        </p:txBody>
      </p:sp>
    </p:spTree>
    <p:extLst>
      <p:ext uri="{BB962C8B-B14F-4D97-AF65-F5344CB8AC3E}">
        <p14:creationId xmlns:p14="http://schemas.microsoft.com/office/powerpoint/2010/main" val="148637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e60efebe2b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e60efebe2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According to Belen, *read quote*</a:t>
            </a:r>
          </a:p>
          <a:p>
            <a:pPr marL="0" lvl="0" indent="0" algn="l" rtl="0">
              <a:spcBef>
                <a:spcPts val="0"/>
              </a:spcBef>
              <a:spcAft>
                <a:spcPts val="0"/>
              </a:spcAft>
              <a:buNone/>
            </a:pPr>
            <a:r>
              <a:rPr lang="en-US"/>
              <a:t>This quote from our potential first customer perfectly illustrates the direction the industries are moving towards and the fit of our product</a:t>
            </a:r>
          </a:p>
          <a:p>
            <a:pPr marL="0" lvl="0" indent="0" algn="l" rtl="0">
              <a:spcBef>
                <a:spcPts val="0"/>
              </a:spcBef>
              <a:spcAft>
                <a:spcPts val="0"/>
              </a:spcAft>
              <a:buNone/>
            </a:pPr>
            <a:r>
              <a:rPr lang="en-US"/>
              <a:t>Now what does our product do?</a:t>
            </a: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e60efebe2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e60efebe2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e60efebe2b_0_23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e60efebe2b_0_23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e60efebe2b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e60efebe2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TAM – lies in the total production cost of pharmaceutical industry </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SOM – Optimization potential for scale up</a:t>
            </a:r>
          </a:p>
          <a:p>
            <a:pPr marL="0" lvl="0" indent="0" algn="l" rtl="0">
              <a:spcBef>
                <a:spcPts val="0"/>
              </a:spcBef>
              <a:spcAft>
                <a:spcPts val="0"/>
              </a:spcAft>
              <a:buNone/>
            </a:pPr>
            <a:endParaRPr lang="en-US"/>
          </a:p>
          <a:p>
            <a:pPr marL="0" lvl="0" indent="0" algn="l" rtl="0">
              <a:spcBef>
                <a:spcPts val="0"/>
              </a:spcBef>
              <a:spcAft>
                <a:spcPts val="0"/>
              </a:spcAft>
              <a:buNone/>
            </a:pPr>
            <a:r>
              <a:rPr lang="en-US"/>
              <a:t>We believe that by saving cost in procurement and production setup and proposing sustainable production strategies, we can help the pharma sell better, cheaper products.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Variable pricing model</a:t>
            </a:r>
          </a:p>
          <a:p>
            <a:r>
              <a:rPr lang="en-US"/>
              <a:t>Two tiers of pricing</a:t>
            </a:r>
          </a:p>
          <a:p>
            <a:r>
              <a:rPr lang="en-US"/>
              <a:t>Supplier should have access to all features present on other platforms</a:t>
            </a:r>
          </a:p>
          <a:p>
            <a:r>
              <a:rPr lang="en-US"/>
              <a:t>Predictive (intense resources needed)</a:t>
            </a:r>
          </a:p>
        </p:txBody>
      </p:sp>
    </p:spTree>
    <p:extLst>
      <p:ext uri="{BB962C8B-B14F-4D97-AF65-F5344CB8AC3E}">
        <p14:creationId xmlns:p14="http://schemas.microsoft.com/office/powerpoint/2010/main" val="1994959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e60efebe2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e60efebe2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b="1" i="0" u="none" strike="noStrike" cap="none">
                <a:solidFill>
                  <a:srgbClr val="000000"/>
                </a:solidFill>
                <a:effectLst/>
                <a:latin typeface="Arial"/>
                <a:ea typeface="Arial"/>
                <a:cs typeface="Arial"/>
                <a:sym typeface="Arial"/>
              </a:rPr>
              <a:t>Excipient in generics or packaging</a:t>
            </a:r>
            <a:endParaRPr lang="en-GB"/>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The Amazon/Alibaba of almost all types raw materials in pharmaceutical and chemical production for all suppliers and producers in the value chain. We can capitalize form this opportunity by our positioning in the market as well as the fit of our product in a vacuum </a:t>
            </a: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60efebe2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e60efebe2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60efebe2b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e60efebe2b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6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60efebe2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e60efebe2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br>
              <a:rPr lang="en-GB" sz="1100" b="0" i="0" u="none" strike="noStrike" cap="none">
                <a:solidFill>
                  <a:srgbClr val="000000"/>
                </a:solidFill>
                <a:effectLst/>
                <a:latin typeface="Arial"/>
                <a:ea typeface="Arial"/>
                <a:cs typeface="Arial"/>
                <a:sym typeface="Arial"/>
              </a:rPr>
            </a:br>
            <a:r>
              <a:rPr lang="en-GB" sz="1100" b="0" i="0" u="none" strike="noStrike" cap="none">
                <a:solidFill>
                  <a:srgbClr val="000000"/>
                </a:solidFill>
                <a:effectLst/>
                <a:latin typeface="Arial"/>
                <a:ea typeface="Arial"/>
                <a:cs typeface="Arial"/>
                <a:sym typeface="Arial"/>
              </a:rPr>
              <a:t>We typically think of three major phases of a medicine’s lifecycle.</a:t>
            </a:r>
          </a:p>
          <a:p>
            <a:pPr marL="158750" indent="0">
              <a:buNone/>
            </a:pPr>
            <a:r>
              <a:rPr lang="en-GB" sz="1100" b="0" i="0" u="none" strike="noStrike" cap="none">
                <a:solidFill>
                  <a:srgbClr val="000000"/>
                </a:solidFill>
                <a:effectLst/>
                <a:latin typeface="Arial"/>
                <a:ea typeface="Arial"/>
                <a:cs typeface="Arial"/>
                <a:sym typeface="Arial"/>
              </a:rPr>
              <a:t> </a:t>
            </a:r>
          </a:p>
          <a:p>
            <a:pPr marL="158750" indent="0">
              <a:buNone/>
            </a:pPr>
            <a:r>
              <a:rPr lang="en-GB" sz="1100" b="0" i="0" u="none" strike="noStrike" cap="none">
                <a:solidFill>
                  <a:srgbClr val="000000"/>
                </a:solidFill>
                <a:effectLst/>
                <a:latin typeface="Arial"/>
                <a:ea typeface="Arial"/>
                <a:cs typeface="Arial"/>
                <a:sym typeface="Arial"/>
              </a:rPr>
              <a:t>The first is research and development which is where companies put in hundreds of billions of pounds to develop and test new medicines.</a:t>
            </a:r>
          </a:p>
          <a:p>
            <a:pPr marL="158750" indent="0">
              <a:buNone/>
            </a:pPr>
            <a:r>
              <a:rPr lang="en-GB" sz="1100" b="0" i="0" u="none" strike="noStrike" cap="none">
                <a:solidFill>
                  <a:srgbClr val="000000"/>
                </a:solidFill>
                <a:effectLst/>
                <a:latin typeface="Arial"/>
                <a:ea typeface="Arial"/>
                <a:cs typeface="Arial"/>
                <a:sym typeface="Arial"/>
              </a:rPr>
              <a:t> </a:t>
            </a:r>
          </a:p>
          <a:p>
            <a:pPr marL="158750" indent="0">
              <a:buNone/>
            </a:pPr>
            <a:r>
              <a:rPr lang="en-GB" sz="1100" b="0" i="0" u="none" strike="noStrike" cap="none">
                <a:solidFill>
                  <a:srgbClr val="000000"/>
                </a:solidFill>
                <a:effectLst/>
                <a:latin typeface="Arial"/>
                <a:ea typeface="Arial"/>
                <a:cs typeface="Arial"/>
                <a:sym typeface="Arial"/>
              </a:rPr>
              <a:t>The second phase is when a medicine finally gets a licence, that company has exclusive rights to sell that medicine for a period of time, as long as the price is deemed to be appropriate by bodies like NICE.</a:t>
            </a:r>
          </a:p>
          <a:p>
            <a:pPr marL="158750" indent="0">
              <a:buNone/>
            </a:pPr>
            <a:r>
              <a:rPr lang="en-GB" sz="1100" b="0" i="0" u="none" strike="noStrike" cap="none">
                <a:solidFill>
                  <a:srgbClr val="000000"/>
                </a:solidFill>
                <a:effectLst/>
                <a:latin typeface="Arial"/>
                <a:ea typeface="Arial"/>
                <a:cs typeface="Arial"/>
                <a:sym typeface="Arial"/>
              </a:rPr>
              <a:t> </a:t>
            </a:r>
          </a:p>
          <a:p>
            <a:pPr marL="158750" indent="0">
              <a:buNone/>
            </a:pPr>
            <a:r>
              <a:rPr lang="en-GB" sz="1100" b="0" i="0" u="none" strike="noStrike" cap="none">
                <a:solidFill>
                  <a:srgbClr val="000000"/>
                </a:solidFill>
                <a:effectLst/>
                <a:latin typeface="Arial"/>
                <a:ea typeface="Arial"/>
                <a:cs typeface="Arial"/>
                <a:sym typeface="Arial"/>
              </a:rPr>
              <a:t>After that period of exclusive rights which typically last about 10 years is the third and final phase of a medicine’s lifecycle and when a medicine reaches that stage, it stays there forever.</a:t>
            </a:r>
          </a:p>
          <a:p>
            <a:pPr marL="158750" indent="0">
              <a:buNone/>
            </a:pPr>
            <a:r>
              <a:rPr lang="en-GB" sz="1100" b="0" i="0" u="none" strike="noStrike" cap="none">
                <a:solidFill>
                  <a:srgbClr val="000000"/>
                </a:solidFill>
                <a:effectLst/>
                <a:latin typeface="Arial"/>
                <a:ea typeface="Arial"/>
                <a:cs typeface="Arial"/>
                <a:sym typeface="Arial"/>
              </a:rPr>
              <a:t> </a:t>
            </a:r>
          </a:p>
          <a:p>
            <a:pPr marL="158750" indent="0">
              <a:buNone/>
            </a:pPr>
            <a:r>
              <a:rPr lang="en-GB" sz="1100" b="0" i="0" u="none" strike="noStrike" cap="none">
                <a:solidFill>
                  <a:srgbClr val="000000"/>
                </a:solidFill>
                <a:effectLst/>
                <a:latin typeface="Arial"/>
                <a:ea typeface="Arial"/>
                <a:cs typeface="Arial"/>
                <a:sym typeface="Arial"/>
              </a:rPr>
              <a:t>This is why a month's supply of cholesterol treatment today cost less than the price of a cup of coffee.</a:t>
            </a:r>
          </a:p>
          <a:p>
            <a:pPr marL="158750" indent="0">
              <a:buNone/>
            </a:pPr>
            <a:r>
              <a:rPr lang="en-GB" sz="1100" b="0" i="0" u="none" strike="noStrike" cap="none">
                <a:solidFill>
                  <a:srgbClr val="000000"/>
                </a:solidFill>
                <a:effectLst/>
                <a:latin typeface="Arial"/>
                <a:ea typeface="Arial"/>
                <a:cs typeface="Arial"/>
                <a:sym typeface="Arial"/>
              </a:rPr>
              <a:t> </a:t>
            </a:r>
          </a:p>
          <a:p>
            <a:pPr marL="158750" indent="0">
              <a:buNone/>
            </a:pPr>
            <a:r>
              <a:rPr lang="en-GB" sz="1100" b="0" i="0" u="none" strike="noStrike" cap="none">
                <a:solidFill>
                  <a:srgbClr val="000000"/>
                </a:solidFill>
                <a:effectLst/>
                <a:latin typeface="Arial"/>
                <a:ea typeface="Arial"/>
                <a:cs typeface="Arial"/>
                <a:sym typeface="Arial"/>
              </a:rPr>
              <a:t>So, these three phases of the lifecycle of medicines are incredibly important because it allows companies to invest in medicines of the future, but it also makes sure that in the long run medicines become very affordable.</a:t>
            </a:r>
          </a:p>
          <a:p>
            <a:pPr marL="158750" indent="0">
              <a:buNone/>
            </a:pPr>
            <a:r>
              <a:rPr lang="en-GB" sz="1100" b="0" i="0" u="none" strike="noStrike" cap="none">
                <a:solidFill>
                  <a:srgbClr val="000000"/>
                </a:solidFill>
                <a:effectLst/>
                <a:latin typeface="Arial"/>
                <a:ea typeface="Arial"/>
                <a:cs typeface="Arial"/>
                <a:sym typeface="Arial"/>
              </a:rPr>
              <a:t> </a:t>
            </a:r>
          </a:p>
          <a:p>
            <a:pPr marL="158750" indent="0">
              <a:buNone/>
            </a:pPr>
            <a:r>
              <a:rPr lang="en-GB" sz="1100" b="0" i="0" u="none" strike="noStrike" cap="none">
                <a:solidFill>
                  <a:srgbClr val="000000"/>
                </a:solidFill>
                <a:effectLst/>
                <a:latin typeface="Arial"/>
                <a:ea typeface="Arial"/>
                <a:cs typeface="Arial"/>
                <a:sym typeface="Arial"/>
              </a:rPr>
              <a:t>When the medicines lifecycle works appropriately, for every medicine that comes onto the market and creates new costs for the NHS, older medicines are losing their patent exclusivity and becoming much, much cheaper.</a:t>
            </a:r>
          </a:p>
          <a:p>
            <a:pPr marL="158750" indent="0">
              <a:buNone/>
            </a:pPr>
            <a:r>
              <a:rPr lang="en-GB" sz="1100" b="0" i="0" u="none" strike="noStrike" cap="none">
                <a:solidFill>
                  <a:srgbClr val="000000"/>
                </a:solidFill>
                <a:effectLst/>
                <a:latin typeface="Arial"/>
                <a:ea typeface="Arial"/>
                <a:cs typeface="Arial"/>
                <a:sym typeface="Arial"/>
              </a:rPr>
              <a:t> </a:t>
            </a:r>
          </a:p>
          <a:p>
            <a:pPr marL="158750" indent="0">
              <a:buNone/>
            </a:pPr>
            <a:r>
              <a:rPr lang="en-GB" sz="1100" b="0" i="0" u="none" strike="noStrike" cap="none">
                <a:solidFill>
                  <a:srgbClr val="000000"/>
                </a:solidFill>
                <a:effectLst/>
                <a:latin typeface="Arial"/>
                <a:ea typeface="Arial"/>
                <a:cs typeface="Arial"/>
                <a:sym typeface="Arial"/>
              </a:rPr>
              <a:t>So, the medicines lifecycle working well helps keep spend on medicines under control.</a:t>
            </a:r>
          </a:p>
          <a:p>
            <a:pPr marL="158750" indent="0">
              <a:buNone/>
            </a:pPr>
            <a:br>
              <a:rPr lang="en-GB" sz="1100" b="0" i="0" u="none" strike="noStrike" cap="none">
                <a:solidFill>
                  <a:srgbClr val="000000"/>
                </a:solidFill>
                <a:effectLst/>
                <a:latin typeface="Arial"/>
                <a:ea typeface="Arial"/>
                <a:cs typeface="Arial"/>
                <a:sym typeface="Arial"/>
              </a:rPr>
            </a:br>
            <a:endParaRPr lang="en-GB" sz="1100" b="0" i="0" u="none" strike="noStrike" cap="none">
              <a:solidFill>
                <a:srgbClr val="000000"/>
              </a:solidFill>
              <a:effectLst/>
              <a:latin typeface="Arial"/>
              <a:ea typeface="Arial"/>
              <a:cs typeface="Arial"/>
              <a:sym typeface="Arial"/>
            </a:endParaRPr>
          </a:p>
          <a:p>
            <a:pPr marL="158750" indent="0">
              <a:buNone/>
            </a:pPr>
            <a:endParaRPr lang="en-GB"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318639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a:p>
        </p:txBody>
      </p:sp>
    </p:spTree>
    <p:extLst>
      <p:ext uri="{BB962C8B-B14F-4D97-AF65-F5344CB8AC3E}">
        <p14:creationId xmlns:p14="http://schemas.microsoft.com/office/powerpoint/2010/main" val="1512784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813462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490661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e60efebe2b_0_23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6" name="Google Shape;1266;ge60efebe2b_0_23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base"/>
            <a:r>
              <a:rPr lang="en-GB" sz="1100" b="0" i="0" u="none" strike="noStrike" cap="none">
                <a:solidFill>
                  <a:srgbClr val="000000"/>
                </a:solidFill>
                <a:effectLst/>
                <a:latin typeface="Arial"/>
                <a:ea typeface="Arial"/>
                <a:cs typeface="Arial"/>
                <a:sym typeface="Arial"/>
              </a:rPr>
              <a:t>Serviceable obtainable market shows how much of the SAM can be realistically captured by a business in the short/mid term.</a:t>
            </a:r>
          </a:p>
          <a:p>
            <a:pPr fontAlgn="base"/>
            <a:r>
              <a:rPr lang="en-GB" sz="1100" b="0" i="0" u="none" strike="noStrike" cap="none">
                <a:solidFill>
                  <a:srgbClr val="000000"/>
                </a:solidFill>
                <a:effectLst/>
                <a:latin typeface="Arial"/>
                <a:ea typeface="Arial"/>
                <a:cs typeface="Arial"/>
                <a:sym typeface="Arial"/>
              </a:rPr>
              <a:t>A combination of the competitive forces of the market and the company's own resources (financial and human), determine how much market share can be reached</a:t>
            </a:r>
          </a:p>
          <a:p>
            <a:pPr fontAlgn="base"/>
            <a:r>
              <a:rPr lang="en-GB" sz="1100" b="0" i="0" u="none" strike="noStrike" cap="none">
                <a:solidFill>
                  <a:srgbClr val="000000"/>
                </a:solidFill>
                <a:effectLst/>
                <a:latin typeface="Arial"/>
                <a:ea typeface="Arial"/>
                <a:cs typeface="Arial"/>
                <a:sym typeface="Arial"/>
              </a:rPr>
              <a:t>Frameworks such as Porter's Five Forces can help to determine the competitive dynamics of a market and provide guidance on the SOM opportunity</a:t>
            </a:r>
          </a:p>
          <a:p>
            <a:endParaRPr lang="en-US"/>
          </a:p>
        </p:txBody>
      </p:sp>
    </p:spTree>
    <p:extLst>
      <p:ext uri="{BB962C8B-B14F-4D97-AF65-F5344CB8AC3E}">
        <p14:creationId xmlns:p14="http://schemas.microsoft.com/office/powerpoint/2010/main" val="3655807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https://</a:t>
            </a:r>
            <a:r>
              <a:rPr lang="en-US" dirty="0" err="1"/>
              <a:t>www.ivl.se</a:t>
            </a:r>
            <a:r>
              <a:rPr lang="en-US" dirty="0"/>
              <a:t>/download/18.4c0101451756082fbad80/1603698659379/B2395.pdf</a:t>
            </a:r>
          </a:p>
          <a:p>
            <a:pPr marL="158750" indent="0">
              <a:buNone/>
            </a:pPr>
            <a:endParaRPr lang="en-US" dirty="0"/>
          </a:p>
          <a:p>
            <a:pPr marL="158750" indent="0">
              <a:buNone/>
            </a:pPr>
            <a:r>
              <a:rPr lang="en-GB" dirty="0"/>
              <a:t>In general, clear customer expectations and requirements is one of the most important driving forces for companies in advancing their sustainability efforts.</a:t>
            </a:r>
          </a:p>
          <a:p>
            <a:pPr marL="158750" indent="0">
              <a:buNone/>
            </a:pPr>
            <a:endParaRPr lang="en-GB" dirty="0"/>
          </a:p>
          <a:p>
            <a:pPr marL="158750" indent="0">
              <a:buNone/>
            </a:pPr>
            <a:r>
              <a:rPr lang="en-GB" dirty="0"/>
              <a:t> In the Swedish pharmaceutical market, there are basically three main “customer groups”; the regions, pharmacies and the benefit subsidy system, that all have important roles to play in creating a demand for environmentally sound products and processes. In the short term, market incentives can be created through procurement of pharmaceuticals, combined with the pharmacies initiative to establish a product eco-label for OTC pharmaceuticals. These represent around 30 percent of the Swedish pharmaceutical market and can be done within the frame of action and mandate of involved actors. There are several initiatives underway, and there is a clear will and ambition in both regions and pharmacies to move forward. The greatest impact will be achieved if tender requirements can be aligned and harmonised on a wider scale – on Swedish national, Nordic, Baltic, EU or even international level. In the longer term, market incentives can be created in the benefit subsidy system, especially within the framework of generic substitution (“</a:t>
            </a:r>
            <a:r>
              <a:rPr lang="en-GB" dirty="0" err="1"/>
              <a:t>periodens</a:t>
            </a:r>
            <a:r>
              <a:rPr lang="en-GB" dirty="0"/>
              <a:t> </a:t>
            </a:r>
            <a:r>
              <a:rPr lang="en-GB" dirty="0" err="1"/>
              <a:t>vara</a:t>
            </a:r>
            <a:r>
              <a:rPr lang="en-GB" dirty="0"/>
              <a:t>”). Here lies the biggest potential for creating market incentives in Sweden, as it represents more than 60 percent of the Swedish pharmaceutical market. This require policy development and decisions. Joint efforts will be needed to make progress in this area. However, development and practical experiences from procurement and product eco-labelling, in terms of environmental criteria, methods and tools as well as experiences in terms of costs, may lead the way for political decisions in this area. </a:t>
            </a:r>
          </a:p>
          <a:p>
            <a:pPr marL="158750" indent="0">
              <a:buNone/>
            </a:pPr>
            <a:endParaRPr lang="en-GB" dirty="0"/>
          </a:p>
          <a:p>
            <a:pPr marL="158750" indent="0">
              <a:buNone/>
            </a:pPr>
            <a:r>
              <a:rPr lang="en-GB" dirty="0"/>
              <a:t>Supply chain visibility is the first step and actors on and off the </a:t>
            </a:r>
            <a:r>
              <a:rPr lang="en-GB" dirty="0" err="1"/>
              <a:t>platfrom</a:t>
            </a:r>
            <a:r>
              <a:rPr lang="en-GB" dirty="0"/>
              <a:t> could stand to benefit from a revolutionized supply chain.</a:t>
            </a:r>
            <a:endParaRPr lang="en-US" dirty="0"/>
          </a:p>
        </p:txBody>
      </p:sp>
    </p:spTree>
    <p:extLst>
      <p:ext uri="{BB962C8B-B14F-4D97-AF65-F5344CB8AC3E}">
        <p14:creationId xmlns:p14="http://schemas.microsoft.com/office/powerpoint/2010/main" val="4088868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br>
              <a:rPr lang="en-GB" sz="1100" b="0" i="0" u="none" strike="noStrike" cap="none">
                <a:solidFill>
                  <a:srgbClr val="000000"/>
                </a:solidFill>
                <a:effectLst/>
                <a:latin typeface="Arial"/>
                <a:ea typeface="Arial"/>
                <a:cs typeface="Arial"/>
                <a:sym typeface="Arial"/>
              </a:rPr>
            </a:br>
            <a:r>
              <a:rPr lang="en-GB" sz="1100" b="0" i="0" u="none" strike="noStrike" cap="none">
                <a:solidFill>
                  <a:srgbClr val="000000"/>
                </a:solidFill>
                <a:effectLst/>
                <a:latin typeface="Arial"/>
                <a:ea typeface="Arial"/>
                <a:cs typeface="Arial"/>
                <a:sym typeface="Arial"/>
              </a:rPr>
              <a:t>We typically think of three major phases of a medicine’s lifecycle. </a:t>
            </a:r>
          </a:p>
          <a:p>
            <a:pPr marL="158750" indent="0">
              <a:buNone/>
            </a:pPr>
            <a:r>
              <a:rPr lang="en-GB" sz="1100" b="0" i="0" u="none" strike="noStrike" cap="none">
                <a:solidFill>
                  <a:srgbClr val="000000"/>
                </a:solidFill>
                <a:effectLst/>
                <a:latin typeface="Arial"/>
                <a:ea typeface="Arial"/>
                <a:cs typeface="Arial"/>
                <a:sym typeface="Arial"/>
              </a:rPr>
              <a:t>The first is research and development which is where companies put in hundreds of billions of pounds to develop and test new medicines.</a:t>
            </a:r>
          </a:p>
          <a:p>
            <a:pPr marL="158750" indent="0">
              <a:buNone/>
            </a:pPr>
            <a:r>
              <a:rPr lang="en-GB" sz="1100" b="0" i="0" u="none" strike="noStrike" cap="none">
                <a:solidFill>
                  <a:srgbClr val="000000"/>
                </a:solidFill>
                <a:effectLst/>
                <a:latin typeface="Arial"/>
                <a:ea typeface="Arial"/>
                <a:cs typeface="Arial"/>
                <a:sym typeface="Arial"/>
              </a:rPr>
              <a:t>The second phase is when a medicine finally gets a licence, that company has exclusive rights to sell that medicine for a period of time, as long as the price is deemed to be appropriate by bodies like NICE.</a:t>
            </a:r>
          </a:p>
          <a:p>
            <a:pPr marL="158750" indent="0">
              <a:buNone/>
            </a:pPr>
            <a:r>
              <a:rPr lang="en-GB" sz="1100" b="0" i="0" u="none" strike="noStrike" cap="none">
                <a:solidFill>
                  <a:srgbClr val="000000"/>
                </a:solidFill>
                <a:effectLst/>
                <a:latin typeface="Arial"/>
                <a:ea typeface="Arial"/>
                <a:cs typeface="Arial"/>
                <a:sym typeface="Arial"/>
              </a:rPr>
              <a:t>After that period of exclusive rights which typically last about 10 years is the third and final phase of a medicine’s lifecycle and when a medicine reaches that stage, it stays there forever.</a:t>
            </a:r>
          </a:p>
          <a:p>
            <a:pPr marL="158750" indent="0">
              <a:buNone/>
            </a:pPr>
            <a:r>
              <a:rPr lang="en-GB" sz="1100" b="0" i="0" u="none" strike="noStrike" cap="none">
                <a:solidFill>
                  <a:srgbClr val="000000"/>
                </a:solidFill>
                <a:effectLst/>
                <a:latin typeface="Arial"/>
                <a:ea typeface="Arial"/>
                <a:cs typeface="Arial"/>
                <a:sym typeface="Arial"/>
              </a:rPr>
              <a:t>This is why a month's supply of cholesterol treatment today cost less than the price of a cup of coffee. </a:t>
            </a:r>
          </a:p>
          <a:p>
            <a:pPr marL="158750" indent="0">
              <a:buNone/>
            </a:pPr>
            <a:r>
              <a:rPr lang="en-GB" sz="1100" b="0" i="0" u="none" strike="noStrike" cap="none">
                <a:solidFill>
                  <a:srgbClr val="000000"/>
                </a:solidFill>
                <a:effectLst/>
                <a:latin typeface="Arial"/>
                <a:ea typeface="Arial"/>
                <a:cs typeface="Arial"/>
                <a:sym typeface="Arial"/>
              </a:rPr>
              <a:t>So, these three phases of the lifecycle of medicines are incredibly important because it allows companies to invest in medicines of the future, but it also makes sure that in the long run medicines become very affordable.</a:t>
            </a:r>
          </a:p>
          <a:p>
            <a:pPr marL="158750" indent="0">
              <a:buNone/>
            </a:pPr>
            <a:r>
              <a:rPr lang="en-GB" sz="1100" b="0" i="0" u="none" strike="noStrike" cap="none">
                <a:solidFill>
                  <a:srgbClr val="000000"/>
                </a:solidFill>
                <a:effectLst/>
                <a:latin typeface="Arial"/>
                <a:ea typeface="Arial"/>
                <a:cs typeface="Arial"/>
                <a:sym typeface="Arial"/>
              </a:rPr>
              <a:t> </a:t>
            </a:r>
          </a:p>
          <a:p>
            <a:pPr marL="158750" indent="0">
              <a:buNone/>
            </a:pPr>
            <a:r>
              <a:rPr lang="en-GB" sz="1100" b="0" i="0" u="none" strike="noStrike" cap="none">
                <a:solidFill>
                  <a:srgbClr val="000000"/>
                </a:solidFill>
                <a:effectLst/>
                <a:latin typeface="Arial"/>
                <a:ea typeface="Arial"/>
                <a:cs typeface="Arial"/>
                <a:sym typeface="Arial"/>
              </a:rPr>
              <a:t>When the medicines lifecycle works appropriately, for every medicine that comes onto the market and creates new costs for the NHS, older medicines are losing their patent exclusivity and becoming much, much cheaper.</a:t>
            </a:r>
          </a:p>
          <a:p>
            <a:pPr marL="158750" indent="0">
              <a:buNone/>
            </a:pPr>
            <a:r>
              <a:rPr lang="en-GB" sz="1100" b="0" i="0" u="none" strike="noStrike" cap="none">
                <a:solidFill>
                  <a:srgbClr val="000000"/>
                </a:solidFill>
                <a:effectLst/>
                <a:latin typeface="Arial"/>
                <a:ea typeface="Arial"/>
                <a:cs typeface="Arial"/>
                <a:sym typeface="Arial"/>
              </a:rPr>
              <a:t> </a:t>
            </a:r>
          </a:p>
          <a:p>
            <a:pPr marL="158750" indent="0">
              <a:buNone/>
            </a:pPr>
            <a:r>
              <a:rPr lang="en-GB" sz="1100" b="0" i="0" u="none" strike="noStrike" cap="none">
                <a:solidFill>
                  <a:srgbClr val="000000"/>
                </a:solidFill>
                <a:effectLst/>
                <a:latin typeface="Arial"/>
                <a:ea typeface="Arial"/>
                <a:cs typeface="Arial"/>
                <a:sym typeface="Arial"/>
              </a:rPr>
              <a:t>So, the medicines lifecycle working well helps keep spend on medicines under control.</a:t>
            </a:r>
          </a:p>
          <a:p>
            <a:pPr marL="158750" indent="0">
              <a:buNone/>
            </a:pPr>
            <a:br>
              <a:rPr lang="en-GB" sz="1100" b="0" i="0" u="none" strike="noStrike" cap="none">
                <a:solidFill>
                  <a:srgbClr val="000000"/>
                </a:solidFill>
                <a:effectLst/>
                <a:latin typeface="Arial"/>
                <a:ea typeface="Arial"/>
                <a:cs typeface="Arial"/>
                <a:sym typeface="Arial"/>
              </a:rPr>
            </a:br>
            <a:endParaRPr lang="en-GB" sz="1100" b="0" i="0" u="none" strike="noStrike" cap="none">
              <a:solidFill>
                <a:srgbClr val="000000"/>
              </a:solidFill>
              <a:effectLst/>
              <a:latin typeface="Arial"/>
              <a:ea typeface="Arial"/>
              <a:cs typeface="Arial"/>
              <a:sym typeface="Arial"/>
            </a:endParaRPr>
          </a:p>
          <a:p>
            <a:pPr marL="158750" indent="0">
              <a:buNone/>
            </a:pPr>
            <a:endParaRPr lang="en-GB" sz="1100" b="0" i="0" u="none" strike="noStrike" cap="none">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759746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e5b6f9d878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e5b6f9d878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630bccbe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630bccb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Quest wants to combine two leading paradigms of the 21st century by using quantum computing In order to help pharmaceutical companies be more sustainable in the future. Quest aims at the product development of those pharma companies. By providing a platform between pharma suppliers and companies, were the products of the suppliers are rated by value and a sustainability score, we want to create a marketplace for Pharmaceutical companies where they can select the raw material which is optimal from various sustainability assessment points of view. We use quantum algorithms to optimize the combination of raw materials. In the future, it is planned that entire company portfolios can be optimized in this way.</a:t>
            </a:r>
          </a:p>
          <a:p>
            <a:pPr marL="0" lvl="0" indent="0" algn="l" rtl="0">
              <a:spcBef>
                <a:spcPts val="0"/>
              </a:spcBef>
              <a:spcAft>
                <a:spcPts val="0"/>
              </a:spcAft>
              <a:buNone/>
            </a:pPr>
            <a:endParaRPr lang="en-GB"/>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e6267177da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e6267177da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e630bccbef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e630bccbef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Sustainability optimization potential of its entirety lies in the product level.</a:t>
            </a:r>
          </a:p>
          <a:p>
            <a:pPr marL="0" lvl="0" indent="0" algn="l" rtl="0">
              <a:spcBef>
                <a:spcPts val="0"/>
              </a:spcBef>
              <a:spcAft>
                <a:spcPts val="0"/>
              </a:spcAft>
              <a:buNone/>
            </a:pPr>
            <a:endParaRPr lang="en-US"/>
          </a:p>
          <a:p>
            <a:pPr marL="0" lvl="0" indent="0" algn="l" rtl="0">
              <a:spcBef>
                <a:spcPts val="0"/>
              </a:spcBef>
              <a:spcAft>
                <a:spcPts val="0"/>
              </a:spcAft>
              <a:buNone/>
            </a:pPr>
            <a:r>
              <a:rPr lang="en-US"/>
              <a:t>Pain points we solve</a:t>
            </a:r>
          </a:p>
          <a:p>
            <a:pPr marL="457200" lvl="0" indent="-304800" algn="l" rtl="0">
              <a:spcBef>
                <a:spcPts val="0"/>
              </a:spcBef>
              <a:spcAft>
                <a:spcPts val="0"/>
              </a:spcAft>
              <a:buSzPts val="1200"/>
              <a:buChar char="●"/>
            </a:pPr>
            <a:r>
              <a:rPr lang="en-US"/>
              <a:t>Lack of dimension outside emissions for sustainability goals*</a:t>
            </a:r>
          </a:p>
          <a:p>
            <a:pPr marL="457200" lvl="0" indent="-304800" algn="l" rtl="0">
              <a:spcBef>
                <a:spcPts val="0"/>
              </a:spcBef>
              <a:spcAft>
                <a:spcPts val="0"/>
              </a:spcAft>
              <a:buSzPts val="1200"/>
              <a:buChar char="●"/>
            </a:pPr>
            <a:r>
              <a:rPr lang="en-US"/>
              <a:t>Lack of reporting throughout the value chain</a:t>
            </a:r>
          </a:p>
          <a:p>
            <a:pPr marL="457200" lvl="0" indent="-304800" algn="l" rtl="0">
              <a:spcBef>
                <a:spcPts val="0"/>
              </a:spcBef>
              <a:spcAft>
                <a:spcPts val="0"/>
              </a:spcAft>
              <a:buSzPts val="1200"/>
              <a:buChar char="●"/>
            </a:pPr>
            <a:r>
              <a:rPr lang="en-US"/>
              <a:t>Lack of transparency in supply chain for prices and sustainability metrics</a:t>
            </a:r>
          </a:p>
          <a:p>
            <a:pPr marL="457200" lvl="0" indent="-304800" algn="l" rtl="0">
              <a:spcBef>
                <a:spcPts val="0"/>
              </a:spcBef>
              <a:spcAft>
                <a:spcPts val="0"/>
              </a:spcAft>
              <a:buSzPts val="1200"/>
              <a:buChar char="●"/>
            </a:pPr>
            <a:r>
              <a:rPr lang="en-US"/>
              <a:t>Long lead-time for supplier onboarding and production planning</a:t>
            </a:r>
          </a:p>
          <a:p>
            <a:pPr marL="457200" lvl="0" indent="-304800" algn="l" rtl="0">
              <a:spcBef>
                <a:spcPts val="0"/>
              </a:spcBef>
              <a:spcAft>
                <a:spcPts val="0"/>
              </a:spcAft>
              <a:buSzPts val="1200"/>
              <a:buChar char="●"/>
            </a:pPr>
            <a:r>
              <a:rPr lang="en-US"/>
              <a:t>Determine optimal production quantity by weighing both profits and sustainability impact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e5b6f9d878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e5b6f9d878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ge630bccbef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0" name="Google Shape;950;ge630bccbef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60efebe2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e60efebe2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60efebe2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e60efebe2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84510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5b6f9d87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e5b6f9d87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a:solidFill>
                  <a:srgbClr val="000000"/>
                </a:solidFill>
                <a:effectLst/>
                <a:latin typeface="Arial"/>
                <a:ea typeface="Arial"/>
                <a:cs typeface="Arial"/>
                <a:sym typeface="Arial"/>
              </a:rPr>
              <a:t>Put source in this</a:t>
            </a:r>
            <a:endParaRPr/>
          </a:p>
        </p:txBody>
      </p:sp>
    </p:spTree>
    <p:extLst>
      <p:ext uri="{BB962C8B-B14F-4D97-AF65-F5344CB8AC3E}">
        <p14:creationId xmlns:p14="http://schemas.microsoft.com/office/powerpoint/2010/main" val="220865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5b6f9d87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e5b6f9d87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b="0" i="0" u="none" strike="noStrike" cap="none">
                <a:solidFill>
                  <a:srgbClr val="000000"/>
                </a:solidFill>
                <a:effectLst/>
                <a:latin typeface="Arial"/>
                <a:ea typeface="Arial"/>
                <a:cs typeface="Arial"/>
                <a:sym typeface="Arial"/>
              </a:rPr>
              <a:t>Against the backdrop of climate change, science and technology play a key role in the search for solutions for a more sustainable pharmaceutical industry.</a:t>
            </a:r>
          </a:p>
          <a:p>
            <a:pPr marL="0" lvl="0" indent="0" algn="l" rtl="0">
              <a:spcBef>
                <a:spcPts val="0"/>
              </a:spcBef>
              <a:spcAft>
                <a:spcPts val="0"/>
              </a:spcAft>
              <a:buNone/>
            </a:pPr>
            <a:endParaRPr lang="en-GB"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r>
              <a:rPr lang="en-GB" sz="1100" b="0" i="0" u="none" strike="noStrike" cap="none">
                <a:solidFill>
                  <a:srgbClr val="000000"/>
                </a:solidFill>
                <a:effectLst/>
                <a:latin typeface="Arial"/>
                <a:ea typeface="Arial"/>
                <a:cs typeface="Arial"/>
                <a:sym typeface="Arial"/>
              </a:rPr>
              <a:t>On top of existing regulations in pharmaceutical</a:t>
            </a:r>
          </a:p>
          <a:p>
            <a:pPr marL="0" lvl="0" indent="0" algn="l" rtl="0">
              <a:spcBef>
                <a:spcPts val="0"/>
              </a:spcBef>
              <a:spcAft>
                <a:spcPts val="0"/>
              </a:spcAft>
              <a:buNone/>
            </a:pPr>
            <a:endParaRPr lang="en-GB"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r>
              <a:rPr lang="en-GB" sz="1100" b="0" i="0" u="none" strike="noStrike" cap="none">
                <a:solidFill>
                  <a:srgbClr val="000000"/>
                </a:solidFill>
                <a:effectLst/>
                <a:latin typeface="Arial"/>
                <a:ea typeface="Arial"/>
                <a:cs typeface="Arial"/>
                <a:sym typeface="Arial"/>
              </a:rPr>
              <a:t>Digitalization</a:t>
            </a:r>
          </a:p>
          <a:p>
            <a:pPr marL="0" lvl="0" indent="0" algn="l" rtl="0">
              <a:spcBef>
                <a:spcPts val="0"/>
              </a:spcBef>
              <a:spcAft>
                <a:spcPts val="0"/>
              </a:spcAft>
              <a:buNone/>
            </a:pPr>
            <a:r>
              <a:rPr lang="en-GB" sz="1100" b="0" i="0" u="none" strike="noStrike" cap="none">
                <a:solidFill>
                  <a:srgbClr val="000000"/>
                </a:solidFill>
                <a:effectLst/>
                <a:latin typeface="Arial"/>
                <a:ea typeface="Arial"/>
                <a:cs typeface="Arial"/>
                <a:sym typeface="Arial"/>
              </a:rPr>
              <a:t>Regulations</a:t>
            </a:r>
          </a:p>
          <a:p>
            <a:pPr marL="0" lvl="0" indent="0" algn="l" rtl="0">
              <a:spcBef>
                <a:spcPts val="0"/>
              </a:spcBef>
              <a:spcAft>
                <a:spcPts val="0"/>
              </a:spcAft>
              <a:buNone/>
            </a:pPr>
            <a:endParaRPr lang="en-GB"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r>
              <a:rPr lang="en-GB" sz="1100" b="0" i="0" u="none" strike="noStrike" cap="none">
                <a:solidFill>
                  <a:srgbClr val="000000"/>
                </a:solidFill>
                <a:effectLst/>
                <a:latin typeface="Arial"/>
                <a:ea typeface="Arial"/>
                <a:cs typeface="Arial"/>
                <a:sym typeface="Arial"/>
              </a:rPr>
              <a:t>Why pharmaceutical industry makes sense</a:t>
            </a:r>
          </a:p>
          <a:p>
            <a:pPr marL="0" lvl="0" indent="0" algn="l" rtl="0">
              <a:spcBef>
                <a:spcPts val="0"/>
              </a:spcBef>
              <a:spcAft>
                <a:spcPts val="0"/>
              </a:spcAft>
              <a:buNone/>
            </a:pPr>
            <a:endParaRPr lang="en-GB" sz="1100" b="0" i="0" u="none" strike="noStrike" cap="none">
              <a:solidFill>
                <a:srgbClr val="000000"/>
              </a:solidFill>
              <a:effectLst/>
              <a:latin typeface="Arial"/>
              <a:ea typeface="Arial"/>
              <a:cs typeface="Arial"/>
              <a:sym typeface="Arial"/>
            </a:endParaRPr>
          </a:p>
          <a:p>
            <a:pPr marL="0" lvl="0" indent="0" algn="l" rtl="0">
              <a:spcBef>
                <a:spcPts val="0"/>
              </a:spcBef>
              <a:spcAft>
                <a:spcPts val="0"/>
              </a:spcAft>
              <a:buNone/>
            </a:pPr>
            <a:r>
              <a:rPr lang="en-GB" sz="1100" b="0" i="0" u="none" strike="noStrike" cap="none">
                <a:solidFill>
                  <a:srgbClr val="000000"/>
                </a:solidFill>
                <a:effectLst/>
                <a:latin typeface="Arial"/>
                <a:ea typeface="Arial"/>
                <a:cs typeface="Arial"/>
                <a:sym typeface="Arial"/>
              </a:rPr>
              <a:t>A company focused on tackling problems in achieving sustainable product portfolio would help pharmaceutical companies find ways to make operations greener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10" name="Google Shape;10;p2"/>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1425075" y="1368775"/>
            <a:ext cx="6293700" cy="1770000"/>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5200"/>
              <a:buNone/>
              <a:defRPr sz="4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1601551" y="3432450"/>
            <a:ext cx="5940900" cy="48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4" name="Google Shape;14;p2"/>
          <p:cNvCxnSpPr/>
          <p:nvPr/>
        </p:nvCxnSpPr>
        <p:spPr>
          <a:xfrm rot="10800000">
            <a:off x="8621888" y="1802900"/>
            <a:ext cx="0" cy="2801100"/>
          </a:xfrm>
          <a:prstGeom prst="straightConnector1">
            <a:avLst/>
          </a:prstGeom>
          <a:noFill/>
          <a:ln w="9525" cap="flat" cmpd="sng">
            <a:solidFill>
              <a:schemeClr val="dk1"/>
            </a:solidFill>
            <a:prstDash val="dash"/>
            <a:round/>
            <a:headEnd type="none" w="med" len="med"/>
            <a:tailEnd type="triangle" w="med" len="med"/>
          </a:ln>
        </p:spPr>
      </p:cxnSp>
      <p:cxnSp>
        <p:nvCxnSpPr>
          <p:cNvPr id="15" name="Google Shape;15;p2"/>
          <p:cNvCxnSpPr/>
          <p:nvPr/>
        </p:nvCxnSpPr>
        <p:spPr>
          <a:xfrm>
            <a:off x="522088" y="1802900"/>
            <a:ext cx="0" cy="2801100"/>
          </a:xfrm>
          <a:prstGeom prst="straightConnector1">
            <a:avLst/>
          </a:prstGeom>
          <a:noFill/>
          <a:ln w="9525" cap="flat" cmpd="sng">
            <a:solidFill>
              <a:schemeClr val="dk1"/>
            </a:solidFill>
            <a:prstDash val="dash"/>
            <a:round/>
            <a:headEnd type="none" w="med" len="med"/>
            <a:tailEnd type="triangle" w="med" len="med"/>
          </a:ln>
        </p:spPr>
      </p:cxnSp>
      <p:sp>
        <p:nvSpPr>
          <p:cNvPr id="16" name="Google Shape;16;p2"/>
          <p:cNvSpPr/>
          <p:nvPr/>
        </p:nvSpPr>
        <p:spPr>
          <a:xfrm>
            <a:off x="853825" y="747975"/>
            <a:ext cx="289200" cy="289200"/>
          </a:xfrm>
          <a:prstGeom prst="ellipse">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8;p2"/>
          <p:cNvCxnSpPr/>
          <p:nvPr/>
        </p:nvCxnSpPr>
        <p:spPr>
          <a:xfrm rot="10800000" flipH="1">
            <a:off x="8054375" y="325625"/>
            <a:ext cx="603300" cy="348300"/>
          </a:xfrm>
          <a:prstGeom prst="straightConnector1">
            <a:avLst/>
          </a:prstGeom>
          <a:noFill/>
          <a:ln w="9525" cap="flat" cmpd="sng">
            <a:solidFill>
              <a:schemeClr val="dk1"/>
            </a:solidFill>
            <a:prstDash val="dash"/>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53"/>
        <p:cNvGrpSpPr/>
        <p:nvPr/>
      </p:nvGrpSpPr>
      <p:grpSpPr>
        <a:xfrm>
          <a:off x="0" y="0"/>
          <a:ext cx="0" cy="0"/>
          <a:chOff x="0" y="0"/>
          <a:chExt cx="0" cy="0"/>
        </a:xfrm>
      </p:grpSpPr>
      <p:sp>
        <p:nvSpPr>
          <p:cNvPr id="155" name="Google Shape;155;p14"/>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58" name="Google Shape;158;p14"/>
          <p:cNvSpPr txBox="1">
            <a:spLocks noGrp="1"/>
          </p:cNvSpPr>
          <p:nvPr>
            <p:ph type="title" idx="2"/>
          </p:nvPr>
        </p:nvSpPr>
        <p:spPr>
          <a:xfrm>
            <a:off x="1020250" y="2487800"/>
            <a:ext cx="2166900" cy="79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59" name="Google Shape;159;p14"/>
          <p:cNvSpPr txBox="1">
            <a:spLocks noGrp="1"/>
          </p:cNvSpPr>
          <p:nvPr>
            <p:ph type="subTitle" idx="1"/>
          </p:nvPr>
        </p:nvSpPr>
        <p:spPr>
          <a:xfrm>
            <a:off x="1020250" y="3283758"/>
            <a:ext cx="2166900" cy="83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0" name="Google Shape;160;p14"/>
          <p:cNvSpPr txBox="1">
            <a:spLocks noGrp="1"/>
          </p:cNvSpPr>
          <p:nvPr>
            <p:ph type="title" idx="3"/>
          </p:nvPr>
        </p:nvSpPr>
        <p:spPr>
          <a:xfrm>
            <a:off x="3488499" y="2487800"/>
            <a:ext cx="2166900" cy="79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61" name="Google Shape;161;p14"/>
          <p:cNvSpPr txBox="1">
            <a:spLocks noGrp="1"/>
          </p:cNvSpPr>
          <p:nvPr>
            <p:ph type="subTitle" idx="4"/>
          </p:nvPr>
        </p:nvSpPr>
        <p:spPr>
          <a:xfrm>
            <a:off x="3488488" y="3283758"/>
            <a:ext cx="2166900" cy="83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62" name="Google Shape;162;p14"/>
          <p:cNvSpPr txBox="1">
            <a:spLocks noGrp="1"/>
          </p:cNvSpPr>
          <p:nvPr>
            <p:ph type="title" idx="5"/>
          </p:nvPr>
        </p:nvSpPr>
        <p:spPr>
          <a:xfrm>
            <a:off x="5956798" y="2487800"/>
            <a:ext cx="2166900" cy="7956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63" name="Google Shape;163;p14"/>
          <p:cNvSpPr txBox="1">
            <a:spLocks noGrp="1"/>
          </p:cNvSpPr>
          <p:nvPr>
            <p:ph type="subTitle" idx="6"/>
          </p:nvPr>
        </p:nvSpPr>
        <p:spPr>
          <a:xfrm>
            <a:off x="5956727" y="3283758"/>
            <a:ext cx="2166900" cy="834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171"/>
        <p:cNvGrpSpPr/>
        <p:nvPr/>
      </p:nvGrpSpPr>
      <p:grpSpPr>
        <a:xfrm>
          <a:off x="0" y="0"/>
          <a:ext cx="0" cy="0"/>
          <a:chOff x="0" y="0"/>
          <a:chExt cx="0" cy="0"/>
        </a:xfrm>
      </p:grpSpPr>
      <p:sp>
        <p:nvSpPr>
          <p:cNvPr id="173" name="Google Shape;173;p15"/>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76" name="Google Shape;176;p15"/>
          <p:cNvSpPr txBox="1">
            <a:spLocks noGrp="1"/>
          </p:cNvSpPr>
          <p:nvPr>
            <p:ph type="title" idx="2"/>
          </p:nvPr>
        </p:nvSpPr>
        <p:spPr>
          <a:xfrm>
            <a:off x="1161781" y="1695875"/>
            <a:ext cx="2391600" cy="50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77" name="Google Shape;177;p15"/>
          <p:cNvSpPr txBox="1">
            <a:spLocks noGrp="1"/>
          </p:cNvSpPr>
          <p:nvPr>
            <p:ph type="subTitle" idx="1"/>
          </p:nvPr>
        </p:nvSpPr>
        <p:spPr>
          <a:xfrm>
            <a:off x="1161725" y="2201149"/>
            <a:ext cx="2391600" cy="60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78" name="Google Shape;178;p15"/>
          <p:cNvSpPr txBox="1">
            <a:spLocks noGrp="1"/>
          </p:cNvSpPr>
          <p:nvPr>
            <p:ph type="title" idx="3"/>
          </p:nvPr>
        </p:nvSpPr>
        <p:spPr>
          <a:xfrm>
            <a:off x="5581966" y="1695875"/>
            <a:ext cx="2391600" cy="502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79" name="Google Shape;179;p15"/>
          <p:cNvSpPr txBox="1">
            <a:spLocks noGrp="1"/>
          </p:cNvSpPr>
          <p:nvPr>
            <p:ph type="subTitle" idx="4"/>
          </p:nvPr>
        </p:nvSpPr>
        <p:spPr>
          <a:xfrm>
            <a:off x="5581899" y="2201149"/>
            <a:ext cx="2391600" cy="605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0" name="Google Shape;180;p15"/>
          <p:cNvSpPr txBox="1">
            <a:spLocks noGrp="1"/>
          </p:cNvSpPr>
          <p:nvPr>
            <p:ph type="title" idx="5"/>
          </p:nvPr>
        </p:nvSpPr>
        <p:spPr>
          <a:xfrm>
            <a:off x="1161781" y="3079053"/>
            <a:ext cx="2391600" cy="502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81" name="Google Shape;181;p15"/>
          <p:cNvSpPr txBox="1">
            <a:spLocks noGrp="1"/>
          </p:cNvSpPr>
          <p:nvPr>
            <p:ph type="subTitle" idx="6"/>
          </p:nvPr>
        </p:nvSpPr>
        <p:spPr>
          <a:xfrm>
            <a:off x="1161725" y="3584324"/>
            <a:ext cx="2391600" cy="60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82" name="Google Shape;182;p15"/>
          <p:cNvSpPr txBox="1">
            <a:spLocks noGrp="1"/>
          </p:cNvSpPr>
          <p:nvPr>
            <p:ph type="title" idx="7"/>
          </p:nvPr>
        </p:nvSpPr>
        <p:spPr>
          <a:xfrm>
            <a:off x="5581966" y="3079054"/>
            <a:ext cx="2391600" cy="502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83" name="Google Shape;183;p15"/>
          <p:cNvSpPr txBox="1">
            <a:spLocks noGrp="1"/>
          </p:cNvSpPr>
          <p:nvPr>
            <p:ph type="subTitle" idx="8"/>
          </p:nvPr>
        </p:nvSpPr>
        <p:spPr>
          <a:xfrm>
            <a:off x="5581899" y="3584326"/>
            <a:ext cx="2391600" cy="605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215"/>
        <p:cNvGrpSpPr/>
        <p:nvPr/>
      </p:nvGrpSpPr>
      <p:grpSpPr>
        <a:xfrm>
          <a:off x="0" y="0"/>
          <a:ext cx="0" cy="0"/>
          <a:chOff x="0" y="0"/>
          <a:chExt cx="0" cy="0"/>
        </a:xfrm>
      </p:grpSpPr>
      <p:sp>
        <p:nvSpPr>
          <p:cNvPr id="217" name="Google Shape;217;p17"/>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7"/>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title"/>
          </p:nvPr>
        </p:nvSpPr>
        <p:spPr>
          <a:xfrm>
            <a:off x="1775588" y="2940300"/>
            <a:ext cx="5592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0" name="Google Shape;220;p17"/>
          <p:cNvSpPr txBox="1">
            <a:spLocks noGrp="1"/>
          </p:cNvSpPr>
          <p:nvPr>
            <p:ph type="subTitle" idx="1"/>
          </p:nvPr>
        </p:nvSpPr>
        <p:spPr>
          <a:xfrm>
            <a:off x="1775513" y="1630500"/>
            <a:ext cx="5592900" cy="130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cxnSp>
        <p:nvCxnSpPr>
          <p:cNvPr id="221" name="Google Shape;221;p17"/>
          <p:cNvCxnSpPr/>
          <p:nvPr/>
        </p:nvCxnSpPr>
        <p:spPr>
          <a:xfrm rot="10800000" flipH="1">
            <a:off x="7928721" y="1173291"/>
            <a:ext cx="802500" cy="463500"/>
          </a:xfrm>
          <a:prstGeom prst="straightConnector1">
            <a:avLst/>
          </a:prstGeom>
          <a:noFill/>
          <a:ln w="9525" cap="flat" cmpd="sng">
            <a:solidFill>
              <a:schemeClr val="dk1"/>
            </a:solidFill>
            <a:prstDash val="dash"/>
            <a:round/>
            <a:headEnd type="none" w="med" len="med"/>
            <a:tailEnd type="none" w="med" len="med"/>
          </a:ln>
        </p:spPr>
      </p:cxnSp>
      <p:cxnSp>
        <p:nvCxnSpPr>
          <p:cNvPr id="222" name="Google Shape;222;p17"/>
          <p:cNvCxnSpPr/>
          <p:nvPr/>
        </p:nvCxnSpPr>
        <p:spPr>
          <a:xfrm rot="10800000" flipH="1">
            <a:off x="7559638" y="1258135"/>
            <a:ext cx="802500" cy="463500"/>
          </a:xfrm>
          <a:prstGeom prst="straightConnector1">
            <a:avLst/>
          </a:prstGeom>
          <a:noFill/>
          <a:ln w="9525" cap="flat" cmpd="sng">
            <a:solidFill>
              <a:schemeClr val="dk1"/>
            </a:solidFill>
            <a:prstDash val="dash"/>
            <a:round/>
            <a:headEnd type="none" w="med" len="med"/>
            <a:tailEnd type="none" w="med" len="med"/>
          </a:ln>
        </p:spPr>
      </p:cxnSp>
      <p:sp>
        <p:nvSpPr>
          <p:cNvPr id="223" name="Google Shape;223;p17"/>
          <p:cNvSpPr/>
          <p:nvPr/>
        </p:nvSpPr>
        <p:spPr>
          <a:xfrm>
            <a:off x="4670850" y="797225"/>
            <a:ext cx="289200" cy="289200"/>
          </a:xfrm>
          <a:prstGeom prst="ellipse">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4" name="Google Shape;224;p17"/>
          <p:cNvCxnSpPr/>
          <p:nvPr/>
        </p:nvCxnSpPr>
        <p:spPr>
          <a:xfrm rot="10800000" flipH="1">
            <a:off x="754575" y="2822725"/>
            <a:ext cx="603300" cy="348300"/>
          </a:xfrm>
          <a:prstGeom prst="straightConnector1">
            <a:avLst/>
          </a:prstGeom>
          <a:noFill/>
          <a:ln w="9525" cap="flat" cmpd="sng">
            <a:solidFill>
              <a:schemeClr val="dk1"/>
            </a:solidFill>
            <a:prstDash val="dash"/>
            <a:round/>
            <a:headEnd type="none" w="med" len="med"/>
            <a:tailEnd type="none" w="med" len="med"/>
          </a:ln>
        </p:spPr>
      </p:cxnSp>
      <p:cxnSp>
        <p:nvCxnSpPr>
          <p:cNvPr id="225" name="Google Shape;225;p17"/>
          <p:cNvCxnSpPr/>
          <p:nvPr/>
        </p:nvCxnSpPr>
        <p:spPr>
          <a:xfrm rot="10800000" flipH="1">
            <a:off x="6093807" y="3407798"/>
            <a:ext cx="1044900" cy="603300"/>
          </a:xfrm>
          <a:prstGeom prst="straightConnector1">
            <a:avLst/>
          </a:prstGeom>
          <a:noFill/>
          <a:ln w="9525" cap="flat" cmpd="sng">
            <a:solidFill>
              <a:schemeClr val="dk1"/>
            </a:solidFill>
            <a:prstDash val="dash"/>
            <a:round/>
            <a:headEnd type="none" w="med" len="med"/>
            <a:tailEnd type="none" w="med" len="med"/>
          </a:ln>
        </p:spPr>
      </p:cxnSp>
      <p:cxnSp>
        <p:nvCxnSpPr>
          <p:cNvPr id="227" name="Google Shape;227;p17"/>
          <p:cNvCxnSpPr/>
          <p:nvPr/>
        </p:nvCxnSpPr>
        <p:spPr>
          <a:xfrm>
            <a:off x="522088" y="1802900"/>
            <a:ext cx="0" cy="2801100"/>
          </a:xfrm>
          <a:prstGeom prst="straightConnector1">
            <a:avLst/>
          </a:prstGeom>
          <a:noFill/>
          <a:ln w="9525" cap="flat" cmpd="sng">
            <a:solidFill>
              <a:schemeClr val="dk1"/>
            </a:solidFill>
            <a:prstDash val="dash"/>
            <a:round/>
            <a:headEnd type="none" w="med" len="med"/>
            <a:tailEnd type="triangle" w="med" len="med"/>
          </a:ln>
        </p:spPr>
      </p:cxnSp>
      <p:cxnSp>
        <p:nvCxnSpPr>
          <p:cNvPr id="228" name="Google Shape;228;p17"/>
          <p:cNvCxnSpPr/>
          <p:nvPr/>
        </p:nvCxnSpPr>
        <p:spPr>
          <a:xfrm rot="10800000">
            <a:off x="8621888" y="1802900"/>
            <a:ext cx="0" cy="2801100"/>
          </a:xfrm>
          <a:prstGeom prst="straightConnector1">
            <a:avLst/>
          </a:prstGeom>
          <a:noFill/>
          <a:ln w="9525" cap="flat" cmpd="sng">
            <a:solidFill>
              <a:schemeClr val="dk1"/>
            </a:solidFill>
            <a:prstDash val="dash"/>
            <a:round/>
            <a:headEnd type="none" w="med" len="med"/>
            <a:tailEnd type="triangl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29"/>
        <p:cNvGrpSpPr/>
        <p:nvPr/>
      </p:nvGrpSpPr>
      <p:grpSpPr>
        <a:xfrm>
          <a:off x="0" y="0"/>
          <a:ext cx="0" cy="0"/>
          <a:chOff x="0" y="0"/>
          <a:chExt cx="0" cy="0"/>
        </a:xfrm>
      </p:grpSpPr>
      <p:pic>
        <p:nvPicPr>
          <p:cNvPr id="230" name="Google Shape;230;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1" name="Google Shape;231;p18"/>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txBox="1">
            <a:spLocks noGrp="1"/>
          </p:cNvSpPr>
          <p:nvPr>
            <p:ph type="title" hasCustomPrompt="1"/>
          </p:nvPr>
        </p:nvSpPr>
        <p:spPr>
          <a:xfrm>
            <a:off x="2018699" y="630450"/>
            <a:ext cx="5106600" cy="691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48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34" name="Google Shape;234;p18"/>
          <p:cNvSpPr txBox="1">
            <a:spLocks noGrp="1"/>
          </p:cNvSpPr>
          <p:nvPr>
            <p:ph type="subTitle" idx="1"/>
          </p:nvPr>
        </p:nvSpPr>
        <p:spPr>
          <a:xfrm>
            <a:off x="2018700" y="1322250"/>
            <a:ext cx="5106600" cy="41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rgbClr val="242424"/>
                </a:solidFill>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5" name="Google Shape;235;p18"/>
          <p:cNvSpPr txBox="1">
            <a:spLocks noGrp="1"/>
          </p:cNvSpPr>
          <p:nvPr>
            <p:ph type="title" idx="2" hasCustomPrompt="1"/>
          </p:nvPr>
        </p:nvSpPr>
        <p:spPr>
          <a:xfrm>
            <a:off x="2018699" y="2019600"/>
            <a:ext cx="5106600" cy="691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48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36" name="Google Shape;236;p18"/>
          <p:cNvSpPr txBox="1">
            <a:spLocks noGrp="1"/>
          </p:cNvSpPr>
          <p:nvPr>
            <p:ph type="subTitle" idx="3"/>
          </p:nvPr>
        </p:nvSpPr>
        <p:spPr>
          <a:xfrm>
            <a:off x="2018700" y="2711400"/>
            <a:ext cx="5106600" cy="41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rgbClr val="242424"/>
                </a:solidFill>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7" name="Google Shape;237;p18"/>
          <p:cNvSpPr txBox="1">
            <a:spLocks noGrp="1"/>
          </p:cNvSpPr>
          <p:nvPr>
            <p:ph type="title" idx="4" hasCustomPrompt="1"/>
          </p:nvPr>
        </p:nvSpPr>
        <p:spPr>
          <a:xfrm>
            <a:off x="2018699" y="3408750"/>
            <a:ext cx="5106600" cy="691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238" name="Google Shape;238;p18"/>
          <p:cNvSpPr txBox="1">
            <a:spLocks noGrp="1"/>
          </p:cNvSpPr>
          <p:nvPr>
            <p:ph type="subTitle" idx="5"/>
          </p:nvPr>
        </p:nvSpPr>
        <p:spPr>
          <a:xfrm>
            <a:off x="2018700" y="4100550"/>
            <a:ext cx="5106600" cy="41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rgbClr val="242424"/>
                </a:solidFill>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9" name="Google Shape;239;p18"/>
          <p:cNvSpPr/>
          <p:nvPr/>
        </p:nvSpPr>
        <p:spPr>
          <a:xfrm>
            <a:off x="7990975" y="4412375"/>
            <a:ext cx="289200" cy="289200"/>
          </a:xfrm>
          <a:prstGeom prst="ellipse">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0" name="Google Shape;240;p18"/>
          <p:cNvCxnSpPr/>
          <p:nvPr/>
        </p:nvCxnSpPr>
        <p:spPr>
          <a:xfrm rot="10800000" flipH="1">
            <a:off x="5888325" y="399675"/>
            <a:ext cx="603300" cy="348300"/>
          </a:xfrm>
          <a:prstGeom prst="straightConnector1">
            <a:avLst/>
          </a:prstGeom>
          <a:noFill/>
          <a:ln w="9525" cap="flat" cmpd="sng">
            <a:solidFill>
              <a:schemeClr val="dk1"/>
            </a:solidFill>
            <a:prstDash val="dash"/>
            <a:round/>
            <a:headEnd type="none" w="med" len="med"/>
            <a:tailEnd type="none" w="med" len="med"/>
          </a:ln>
        </p:spPr>
      </p:cxnSp>
      <p:cxnSp>
        <p:nvCxnSpPr>
          <p:cNvPr id="241" name="Google Shape;241;p18"/>
          <p:cNvCxnSpPr/>
          <p:nvPr/>
        </p:nvCxnSpPr>
        <p:spPr>
          <a:xfrm>
            <a:off x="522088" y="1802900"/>
            <a:ext cx="0" cy="2801100"/>
          </a:xfrm>
          <a:prstGeom prst="straightConnector1">
            <a:avLst/>
          </a:prstGeom>
          <a:noFill/>
          <a:ln w="9525" cap="flat" cmpd="sng">
            <a:solidFill>
              <a:schemeClr val="dk1"/>
            </a:solidFill>
            <a:prstDash val="dash"/>
            <a:round/>
            <a:headEnd type="none" w="med" len="med"/>
            <a:tailEnd type="triangle" w="med" len="med"/>
          </a:ln>
        </p:spPr>
      </p:cxnSp>
      <p:cxnSp>
        <p:nvCxnSpPr>
          <p:cNvPr id="242" name="Google Shape;242;p18"/>
          <p:cNvCxnSpPr/>
          <p:nvPr/>
        </p:nvCxnSpPr>
        <p:spPr>
          <a:xfrm rot="10800000">
            <a:off x="8621888" y="1802900"/>
            <a:ext cx="0" cy="2801100"/>
          </a:xfrm>
          <a:prstGeom prst="straightConnector1">
            <a:avLst/>
          </a:prstGeom>
          <a:noFill/>
          <a:ln w="9525" cap="flat" cmpd="sng">
            <a:solidFill>
              <a:schemeClr val="dk1"/>
            </a:solidFill>
            <a:prstDash val="dash"/>
            <a:round/>
            <a:headEnd type="none" w="med" len="med"/>
            <a:tailEnd type="triangl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43"/>
        <p:cNvGrpSpPr/>
        <p:nvPr/>
      </p:nvGrpSpPr>
      <p:grpSpPr>
        <a:xfrm>
          <a:off x="0" y="0"/>
          <a:ext cx="0" cy="0"/>
          <a:chOff x="0" y="0"/>
          <a:chExt cx="0" cy="0"/>
        </a:xfrm>
      </p:grpSpPr>
      <p:pic>
        <p:nvPicPr>
          <p:cNvPr id="244" name="Google Shape;244;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5" name="Google Shape;245;p19"/>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8" name="Google Shape;248;p19"/>
          <p:cNvSpPr txBox="1">
            <a:spLocks noGrp="1"/>
          </p:cNvSpPr>
          <p:nvPr>
            <p:ph type="subTitle" idx="1"/>
          </p:nvPr>
        </p:nvSpPr>
        <p:spPr>
          <a:xfrm>
            <a:off x="1423275" y="2485663"/>
            <a:ext cx="2787000" cy="1159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65"/>
        <p:cNvGrpSpPr/>
        <p:nvPr/>
      </p:nvGrpSpPr>
      <p:grpSpPr>
        <a:xfrm>
          <a:off x="0" y="0"/>
          <a:ext cx="0" cy="0"/>
          <a:chOff x="0" y="0"/>
          <a:chExt cx="0" cy="0"/>
        </a:xfrm>
      </p:grpSpPr>
      <p:pic>
        <p:nvPicPr>
          <p:cNvPr id="266" name="Google Shape;266;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7" name="Google Shape;267;p21"/>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70" name="Google Shape;270;p21"/>
          <p:cNvCxnSpPr/>
          <p:nvPr/>
        </p:nvCxnSpPr>
        <p:spPr>
          <a:xfrm>
            <a:off x="522088" y="1802900"/>
            <a:ext cx="0" cy="2801100"/>
          </a:xfrm>
          <a:prstGeom prst="straightConnector1">
            <a:avLst/>
          </a:prstGeom>
          <a:noFill/>
          <a:ln w="9525" cap="flat" cmpd="sng">
            <a:solidFill>
              <a:schemeClr val="dk1"/>
            </a:solidFill>
            <a:prstDash val="dash"/>
            <a:round/>
            <a:headEnd type="none" w="med" len="med"/>
            <a:tailEnd type="triangle" w="med" len="med"/>
          </a:ln>
        </p:spPr>
      </p:cxnSp>
      <p:cxnSp>
        <p:nvCxnSpPr>
          <p:cNvPr id="271" name="Google Shape;271;p21"/>
          <p:cNvCxnSpPr/>
          <p:nvPr/>
        </p:nvCxnSpPr>
        <p:spPr>
          <a:xfrm rot="10800000">
            <a:off x="8621888" y="1802900"/>
            <a:ext cx="0" cy="2801100"/>
          </a:xfrm>
          <a:prstGeom prst="straightConnector1">
            <a:avLst/>
          </a:prstGeom>
          <a:noFill/>
          <a:ln w="9525" cap="flat" cmpd="sng">
            <a:solidFill>
              <a:schemeClr val="dk1"/>
            </a:solidFill>
            <a:prstDash val="dash"/>
            <a:round/>
            <a:headEnd type="none" w="med" len="med"/>
            <a:tailEnd type="triangle" w="med" len="med"/>
          </a:ln>
        </p:spPr>
      </p:cxnSp>
      <p:sp>
        <p:nvSpPr>
          <p:cNvPr id="272" name="Google Shape;272;p21"/>
          <p:cNvSpPr/>
          <p:nvPr/>
        </p:nvSpPr>
        <p:spPr>
          <a:xfrm>
            <a:off x="300925" y="1032725"/>
            <a:ext cx="289200" cy="289200"/>
          </a:xfrm>
          <a:prstGeom prst="ellipse">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21"/>
          <p:cNvCxnSpPr/>
          <p:nvPr/>
        </p:nvCxnSpPr>
        <p:spPr>
          <a:xfrm rot="10800000" flipH="1">
            <a:off x="7928725" y="397750"/>
            <a:ext cx="603300" cy="348300"/>
          </a:xfrm>
          <a:prstGeom prst="straightConnector1">
            <a:avLst/>
          </a:prstGeom>
          <a:noFill/>
          <a:ln w="9525" cap="flat" cmpd="sng">
            <a:solidFill>
              <a:schemeClr val="dk1"/>
            </a:solidFill>
            <a:prstDash val="dash"/>
            <a:round/>
            <a:headEnd type="none" w="med" len="med"/>
            <a:tailEnd type="none" w="med" len="med"/>
          </a:ln>
        </p:spPr>
      </p:cxnSp>
      <p:sp>
        <p:nvSpPr>
          <p:cNvPr id="274" name="Google Shape;274;p21"/>
          <p:cNvSpPr/>
          <p:nvPr/>
        </p:nvSpPr>
        <p:spPr>
          <a:xfrm>
            <a:off x="5422313" y="4535650"/>
            <a:ext cx="289200" cy="289200"/>
          </a:xfrm>
          <a:prstGeom prst="ellipse">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284"/>
        <p:cNvGrpSpPr/>
        <p:nvPr/>
      </p:nvGrpSpPr>
      <p:grpSpPr>
        <a:xfrm>
          <a:off x="0" y="0"/>
          <a:ext cx="0" cy="0"/>
          <a:chOff x="0" y="0"/>
          <a:chExt cx="0" cy="0"/>
        </a:xfrm>
      </p:grpSpPr>
      <p:pic>
        <p:nvPicPr>
          <p:cNvPr id="285" name="Google Shape;285;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6" name="Google Shape;286;p23"/>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8" name="Google Shape;288;p23"/>
          <p:cNvCxnSpPr/>
          <p:nvPr/>
        </p:nvCxnSpPr>
        <p:spPr>
          <a:xfrm rot="10800000">
            <a:off x="8621888" y="1802900"/>
            <a:ext cx="0" cy="2801100"/>
          </a:xfrm>
          <a:prstGeom prst="straightConnector1">
            <a:avLst/>
          </a:prstGeom>
          <a:noFill/>
          <a:ln w="9525" cap="flat" cmpd="sng">
            <a:solidFill>
              <a:schemeClr val="dk1"/>
            </a:solidFill>
            <a:prstDash val="dash"/>
            <a:round/>
            <a:headEnd type="none" w="med" len="med"/>
            <a:tailEnd type="triangle" w="med" len="med"/>
          </a:ln>
        </p:spPr>
      </p:cxnSp>
      <p:cxnSp>
        <p:nvCxnSpPr>
          <p:cNvPr id="289" name="Google Shape;289;p23"/>
          <p:cNvCxnSpPr/>
          <p:nvPr/>
        </p:nvCxnSpPr>
        <p:spPr>
          <a:xfrm>
            <a:off x="522088" y="1802900"/>
            <a:ext cx="0" cy="2801100"/>
          </a:xfrm>
          <a:prstGeom prst="straightConnector1">
            <a:avLst/>
          </a:prstGeom>
          <a:noFill/>
          <a:ln w="9525" cap="flat" cmpd="sng">
            <a:solidFill>
              <a:schemeClr val="dk1"/>
            </a:solidFill>
            <a:prstDash val="dash"/>
            <a:round/>
            <a:headEnd type="none" w="med" len="med"/>
            <a:tailEnd type="triangl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290"/>
        <p:cNvGrpSpPr/>
        <p:nvPr/>
      </p:nvGrpSpPr>
      <p:grpSpPr>
        <a:xfrm>
          <a:off x="0" y="0"/>
          <a:ext cx="0" cy="0"/>
          <a:chOff x="0" y="0"/>
          <a:chExt cx="0" cy="0"/>
        </a:xfrm>
      </p:grpSpPr>
      <p:pic>
        <p:nvPicPr>
          <p:cNvPr id="291" name="Google Shape;291;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2" name="Google Shape;292;p24"/>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4"/>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24"/>
          <p:cNvCxnSpPr/>
          <p:nvPr/>
        </p:nvCxnSpPr>
        <p:spPr>
          <a:xfrm>
            <a:off x="8621888" y="539500"/>
            <a:ext cx="0" cy="2801100"/>
          </a:xfrm>
          <a:prstGeom prst="straightConnector1">
            <a:avLst/>
          </a:prstGeom>
          <a:noFill/>
          <a:ln w="9525" cap="flat" cmpd="sng">
            <a:solidFill>
              <a:schemeClr val="dk1"/>
            </a:solidFill>
            <a:prstDash val="dash"/>
            <a:round/>
            <a:headEnd type="none" w="med" len="med"/>
            <a:tailEnd type="triangle" w="med" len="med"/>
          </a:ln>
        </p:spPr>
      </p:cxnSp>
      <p:cxnSp>
        <p:nvCxnSpPr>
          <p:cNvPr id="295" name="Google Shape;295;p24"/>
          <p:cNvCxnSpPr/>
          <p:nvPr/>
        </p:nvCxnSpPr>
        <p:spPr>
          <a:xfrm rot="10800000">
            <a:off x="522088" y="539500"/>
            <a:ext cx="0" cy="2801100"/>
          </a:xfrm>
          <a:prstGeom prst="straightConnector1">
            <a:avLst/>
          </a:prstGeom>
          <a:noFill/>
          <a:ln w="9525" cap="flat" cmpd="sng">
            <a:solidFill>
              <a:schemeClr val="dk1"/>
            </a:solidFill>
            <a:prstDash val="dash"/>
            <a:round/>
            <a:headEnd type="none" w="med" len="med"/>
            <a:tailEnd type="triangl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userDrawn="1">
  <p:cSld name="Title only">
    <p:spTree>
      <p:nvGrpSpPr>
        <p:cNvPr id="1" name="Shape 60"/>
        <p:cNvGrpSpPr/>
        <p:nvPr/>
      </p:nvGrpSpPr>
      <p:grpSpPr>
        <a:xfrm>
          <a:off x="0" y="0"/>
          <a:ext cx="0" cy="0"/>
          <a:chOff x="0" y="0"/>
          <a:chExt cx="0" cy="0"/>
        </a:xfrm>
      </p:grpSpPr>
      <p:sp>
        <p:nvSpPr>
          <p:cNvPr id="62" name="Google Shape;62;p6"/>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8629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6" name="Google Shape;36;p4"/>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 name="Google Shape;39;p4"/>
          <p:cNvSpPr txBox="1">
            <a:spLocks noGrp="1"/>
          </p:cNvSpPr>
          <p:nvPr>
            <p:ph type="body" idx="1"/>
          </p:nvPr>
        </p:nvSpPr>
        <p:spPr>
          <a:xfrm>
            <a:off x="713225" y="1187600"/>
            <a:ext cx="7717500" cy="34164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8" name="Google Shape;48;p5"/>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txBox="1">
            <a:spLocks noGrp="1"/>
          </p:cNvSpPr>
          <p:nvPr>
            <p:ph type="body" idx="1"/>
          </p:nvPr>
        </p:nvSpPr>
        <p:spPr>
          <a:xfrm>
            <a:off x="713200" y="2216187"/>
            <a:ext cx="3622800" cy="12063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51" name="Google Shape;51;p5"/>
          <p:cNvSpPr txBox="1">
            <a:spLocks noGrp="1"/>
          </p:cNvSpPr>
          <p:nvPr>
            <p:ph type="body" idx="2"/>
          </p:nvPr>
        </p:nvSpPr>
        <p:spPr>
          <a:xfrm>
            <a:off x="4807725" y="2216187"/>
            <a:ext cx="3623100" cy="12063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52" name="Google Shape;52;p5"/>
          <p:cNvSpPr txBox="1">
            <a:spLocks noGrp="1"/>
          </p:cNvSpPr>
          <p:nvPr>
            <p:ph type="title"/>
          </p:nvPr>
        </p:nvSpPr>
        <p:spPr>
          <a:xfrm>
            <a:off x="713200" y="1721013"/>
            <a:ext cx="3622800" cy="502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53" name="Google Shape;53;p5"/>
          <p:cNvSpPr txBox="1">
            <a:spLocks noGrp="1"/>
          </p:cNvSpPr>
          <p:nvPr>
            <p:ph type="title" idx="3"/>
          </p:nvPr>
        </p:nvSpPr>
        <p:spPr>
          <a:xfrm>
            <a:off x="4807726" y="1721013"/>
            <a:ext cx="3623100" cy="502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2" name="Google Shape;62;p6"/>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2"/>
        <p:cNvGrpSpPr/>
        <p:nvPr/>
      </p:nvGrpSpPr>
      <p:grpSpPr>
        <a:xfrm>
          <a:off x="0" y="0"/>
          <a:ext cx="0" cy="0"/>
          <a:chOff x="0" y="0"/>
          <a:chExt cx="0" cy="0"/>
        </a:xfrm>
      </p:grpSpPr>
      <p:pic>
        <p:nvPicPr>
          <p:cNvPr id="73" name="Google Shape;7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74" name="Google Shape;74;p7"/>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txBox="1">
            <a:spLocks noGrp="1"/>
          </p:cNvSpPr>
          <p:nvPr>
            <p:ph type="title"/>
          </p:nvPr>
        </p:nvSpPr>
        <p:spPr>
          <a:xfrm>
            <a:off x="721025" y="539500"/>
            <a:ext cx="7701900" cy="5760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7" name="Google Shape;77;p7"/>
          <p:cNvSpPr txBox="1">
            <a:spLocks noGrp="1"/>
          </p:cNvSpPr>
          <p:nvPr>
            <p:ph type="body" idx="1"/>
          </p:nvPr>
        </p:nvSpPr>
        <p:spPr>
          <a:xfrm>
            <a:off x="1988125" y="1291175"/>
            <a:ext cx="5167800" cy="3312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96"/>
        <p:cNvGrpSpPr/>
        <p:nvPr/>
      </p:nvGrpSpPr>
      <p:grpSpPr>
        <a:xfrm>
          <a:off x="0" y="0"/>
          <a:ext cx="0" cy="0"/>
          <a:chOff x="0" y="0"/>
          <a:chExt cx="0" cy="0"/>
        </a:xfrm>
      </p:grpSpPr>
      <p:pic>
        <p:nvPicPr>
          <p:cNvPr id="97" name="Google Shape;97;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98" name="Google Shape;98;p9"/>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txBox="1">
            <a:spLocks noGrp="1"/>
          </p:cNvSpPr>
          <p:nvPr>
            <p:ph type="title"/>
          </p:nvPr>
        </p:nvSpPr>
        <p:spPr>
          <a:xfrm>
            <a:off x="3901750" y="1171425"/>
            <a:ext cx="42333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1" name="Google Shape;101;p9"/>
          <p:cNvSpPr txBox="1">
            <a:spLocks noGrp="1"/>
          </p:cNvSpPr>
          <p:nvPr>
            <p:ph type="subTitle" idx="1"/>
          </p:nvPr>
        </p:nvSpPr>
        <p:spPr>
          <a:xfrm>
            <a:off x="3901725" y="2736981"/>
            <a:ext cx="42333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3" name="Google Shape;103;p9"/>
          <p:cNvSpPr/>
          <p:nvPr/>
        </p:nvSpPr>
        <p:spPr>
          <a:xfrm>
            <a:off x="921388" y="973750"/>
            <a:ext cx="289200" cy="289200"/>
          </a:xfrm>
          <a:prstGeom prst="ellipse">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6" name="Google Shape;106;p9"/>
          <p:cNvCxnSpPr/>
          <p:nvPr/>
        </p:nvCxnSpPr>
        <p:spPr>
          <a:xfrm>
            <a:off x="522088" y="1802900"/>
            <a:ext cx="0" cy="2801100"/>
          </a:xfrm>
          <a:prstGeom prst="straightConnector1">
            <a:avLst/>
          </a:prstGeom>
          <a:noFill/>
          <a:ln w="9525" cap="flat" cmpd="sng">
            <a:solidFill>
              <a:schemeClr val="dk1"/>
            </a:solidFill>
            <a:prstDash val="dash"/>
            <a:round/>
            <a:headEnd type="none" w="med" len="med"/>
            <a:tailEnd type="triangle" w="med" len="med"/>
          </a:ln>
        </p:spPr>
      </p:cxnSp>
      <p:cxnSp>
        <p:nvCxnSpPr>
          <p:cNvPr id="107" name="Google Shape;107;p9"/>
          <p:cNvCxnSpPr/>
          <p:nvPr/>
        </p:nvCxnSpPr>
        <p:spPr>
          <a:xfrm rot="10800000">
            <a:off x="8621888" y="1802900"/>
            <a:ext cx="0" cy="2801100"/>
          </a:xfrm>
          <a:prstGeom prst="straightConnector1">
            <a:avLst/>
          </a:prstGeom>
          <a:noFill/>
          <a:ln w="9525" cap="flat" cmpd="sng">
            <a:solidFill>
              <a:schemeClr val="dk1"/>
            </a:solidFill>
            <a:prstDash val="dash"/>
            <a:round/>
            <a:headEnd type="none" w="med" len="med"/>
            <a:tailEnd type="triangle" w="med" len="med"/>
          </a:ln>
        </p:spPr>
      </p:cxnSp>
      <p:cxnSp>
        <p:nvCxnSpPr>
          <p:cNvPr id="108" name="Google Shape;108;p9"/>
          <p:cNvCxnSpPr/>
          <p:nvPr/>
        </p:nvCxnSpPr>
        <p:spPr>
          <a:xfrm rot="10800000" flipH="1">
            <a:off x="1825671" y="940491"/>
            <a:ext cx="802500" cy="463500"/>
          </a:xfrm>
          <a:prstGeom prst="straightConnector1">
            <a:avLst/>
          </a:prstGeom>
          <a:noFill/>
          <a:ln w="9525" cap="flat" cmpd="sng">
            <a:solidFill>
              <a:schemeClr val="dk1"/>
            </a:solidFill>
            <a:prstDash val="dash"/>
            <a:round/>
            <a:headEnd type="none" w="med" len="med"/>
            <a:tailEnd type="none" w="med" len="med"/>
          </a:ln>
        </p:spPr>
      </p:cxnSp>
      <p:cxnSp>
        <p:nvCxnSpPr>
          <p:cNvPr id="109" name="Google Shape;109;p9"/>
          <p:cNvCxnSpPr/>
          <p:nvPr/>
        </p:nvCxnSpPr>
        <p:spPr>
          <a:xfrm rot="10800000" flipH="1">
            <a:off x="1456588" y="1025335"/>
            <a:ext cx="802500" cy="463500"/>
          </a:xfrm>
          <a:prstGeom prst="straightConnector1">
            <a:avLst/>
          </a:prstGeom>
          <a:noFill/>
          <a:ln w="9525" cap="flat" cmpd="sng">
            <a:solidFill>
              <a:schemeClr val="dk1"/>
            </a:solidFill>
            <a:prstDash val="dash"/>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15"/>
        <p:cNvGrpSpPr/>
        <p:nvPr/>
      </p:nvGrpSpPr>
      <p:grpSpPr>
        <a:xfrm>
          <a:off x="0" y="0"/>
          <a:ext cx="0" cy="0"/>
          <a:chOff x="0" y="0"/>
          <a:chExt cx="0" cy="0"/>
        </a:xfrm>
      </p:grpSpPr>
      <p:sp>
        <p:nvSpPr>
          <p:cNvPr id="116" name="Google Shape;116;p11"/>
          <p:cNvSpPr txBox="1">
            <a:spLocks noGrp="1"/>
          </p:cNvSpPr>
          <p:nvPr>
            <p:ph type="title" hasCustomPrompt="1"/>
          </p:nvPr>
        </p:nvSpPr>
        <p:spPr>
          <a:xfrm>
            <a:off x="1375825" y="1224838"/>
            <a:ext cx="6392400" cy="20601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17" name="Google Shape;117;p11"/>
          <p:cNvSpPr txBox="1">
            <a:spLocks noGrp="1"/>
          </p:cNvSpPr>
          <p:nvPr>
            <p:ph type="body" idx="1"/>
          </p:nvPr>
        </p:nvSpPr>
        <p:spPr>
          <a:xfrm>
            <a:off x="1933225" y="3402060"/>
            <a:ext cx="5277600" cy="5166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0"/>
              </a:spcBef>
              <a:spcAft>
                <a:spcPts val="0"/>
              </a:spcAft>
              <a:buSzPts val="1600"/>
              <a:buChar char="○"/>
              <a:defRPr/>
            </a:lvl2pPr>
            <a:lvl3pPr marL="1371600" lvl="2" indent="-330200" algn="ctr">
              <a:spcBef>
                <a:spcPts val="0"/>
              </a:spcBef>
              <a:spcAft>
                <a:spcPts val="0"/>
              </a:spcAft>
              <a:buSzPts val="1600"/>
              <a:buChar char="■"/>
              <a:defRPr/>
            </a:lvl3pPr>
            <a:lvl4pPr marL="1828800" lvl="3" indent="-330200" algn="ctr">
              <a:spcBef>
                <a:spcPts val="0"/>
              </a:spcBef>
              <a:spcAft>
                <a:spcPts val="0"/>
              </a:spcAft>
              <a:buSzPts val="1600"/>
              <a:buChar char="●"/>
              <a:defRPr/>
            </a:lvl4pPr>
            <a:lvl5pPr marL="2286000" lvl="4" indent="-330200" algn="ctr">
              <a:spcBef>
                <a:spcPts val="0"/>
              </a:spcBef>
              <a:spcAft>
                <a:spcPts val="0"/>
              </a:spcAft>
              <a:buSzPts val="1600"/>
              <a:buChar char="○"/>
              <a:defRPr/>
            </a:lvl5pPr>
            <a:lvl6pPr marL="2743200" lvl="5" indent="-330200" algn="ctr">
              <a:spcBef>
                <a:spcPts val="0"/>
              </a:spcBef>
              <a:spcAft>
                <a:spcPts val="0"/>
              </a:spcAft>
              <a:buSzPts val="1600"/>
              <a:buChar char="■"/>
              <a:defRPr/>
            </a:lvl6pPr>
            <a:lvl7pPr marL="3200400" lvl="6" indent="-330200" algn="ctr">
              <a:spcBef>
                <a:spcPts val="0"/>
              </a:spcBef>
              <a:spcAft>
                <a:spcPts val="0"/>
              </a:spcAft>
              <a:buSzPts val="1600"/>
              <a:buChar char="●"/>
              <a:defRPr/>
            </a:lvl7pPr>
            <a:lvl8pPr marL="3657600" lvl="7" indent="-330200" algn="ctr">
              <a:spcBef>
                <a:spcPts val="0"/>
              </a:spcBef>
              <a:spcAft>
                <a:spcPts val="0"/>
              </a:spcAft>
              <a:buSzPts val="1600"/>
              <a:buChar char="○"/>
              <a:defRPr/>
            </a:lvl8pPr>
            <a:lvl9pPr marL="4114800" lvl="8" indent="-330200" algn="ctr">
              <a:spcBef>
                <a:spcPts val="0"/>
              </a:spcBef>
              <a:spcAft>
                <a:spcPts val="0"/>
              </a:spcAft>
              <a:buSzPts val="1600"/>
              <a:buChar char="■"/>
              <a:defRPr/>
            </a:lvl9pPr>
          </a:lstStyle>
          <a:p>
            <a:endParaRPr/>
          </a:p>
        </p:txBody>
      </p:sp>
      <p:pic>
        <p:nvPicPr>
          <p:cNvPr id="118" name="Google Shape;118;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9" name="Google Shape;119;p11"/>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a:off x="3722438" y="4092300"/>
            <a:ext cx="289200" cy="289200"/>
          </a:xfrm>
          <a:prstGeom prst="ellipse">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1"/>
          <p:cNvCxnSpPr/>
          <p:nvPr/>
        </p:nvCxnSpPr>
        <p:spPr>
          <a:xfrm rot="10800000" flipH="1">
            <a:off x="999000" y="425200"/>
            <a:ext cx="603300" cy="348300"/>
          </a:xfrm>
          <a:prstGeom prst="straightConnector1">
            <a:avLst/>
          </a:prstGeom>
          <a:noFill/>
          <a:ln w="9525" cap="flat" cmpd="sng">
            <a:solidFill>
              <a:schemeClr val="dk1"/>
            </a:solidFill>
            <a:prstDash val="dash"/>
            <a:round/>
            <a:headEnd type="none" w="med" len="med"/>
            <a:tailEnd type="none" w="med" len="med"/>
          </a:ln>
        </p:spPr>
      </p:cxnSp>
      <p:cxnSp>
        <p:nvCxnSpPr>
          <p:cNvPr id="123" name="Google Shape;123;p11"/>
          <p:cNvCxnSpPr/>
          <p:nvPr/>
        </p:nvCxnSpPr>
        <p:spPr>
          <a:xfrm rot="10800000" flipH="1">
            <a:off x="7447694" y="4168798"/>
            <a:ext cx="1044900" cy="603300"/>
          </a:xfrm>
          <a:prstGeom prst="straightConnector1">
            <a:avLst/>
          </a:prstGeom>
          <a:noFill/>
          <a:ln w="9525" cap="flat" cmpd="sng">
            <a:solidFill>
              <a:schemeClr val="dk1"/>
            </a:solidFill>
            <a:prstDash val="dash"/>
            <a:round/>
            <a:headEnd type="none" w="med" len="med"/>
            <a:tailEnd type="none" w="med" len="med"/>
          </a:ln>
        </p:spPr>
      </p:cxnSp>
      <p:sp>
        <p:nvSpPr>
          <p:cNvPr id="124" name="Google Shape;124;p11"/>
          <p:cNvSpPr/>
          <p:nvPr/>
        </p:nvSpPr>
        <p:spPr>
          <a:xfrm>
            <a:off x="8203400" y="878288"/>
            <a:ext cx="289200" cy="289200"/>
          </a:xfrm>
          <a:prstGeom prst="ellipse">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1"/>
          <p:cNvCxnSpPr/>
          <p:nvPr/>
        </p:nvCxnSpPr>
        <p:spPr>
          <a:xfrm>
            <a:off x="522088" y="1802900"/>
            <a:ext cx="0" cy="2801100"/>
          </a:xfrm>
          <a:prstGeom prst="straightConnector1">
            <a:avLst/>
          </a:prstGeom>
          <a:noFill/>
          <a:ln w="9525" cap="flat" cmpd="sng">
            <a:solidFill>
              <a:schemeClr val="dk1"/>
            </a:solidFill>
            <a:prstDash val="dash"/>
            <a:round/>
            <a:headEnd type="none" w="med" len="med"/>
            <a:tailEnd type="triangle" w="med" len="med"/>
          </a:ln>
        </p:spPr>
      </p:cxnSp>
      <p:cxnSp>
        <p:nvCxnSpPr>
          <p:cNvPr id="126" name="Google Shape;126;p11"/>
          <p:cNvCxnSpPr/>
          <p:nvPr/>
        </p:nvCxnSpPr>
        <p:spPr>
          <a:xfrm rot="10800000">
            <a:off x="8621888" y="1802900"/>
            <a:ext cx="0" cy="2801100"/>
          </a:xfrm>
          <a:prstGeom prst="straightConnector1">
            <a:avLst/>
          </a:prstGeom>
          <a:noFill/>
          <a:ln w="9525" cap="flat" cmpd="sng">
            <a:solidFill>
              <a:schemeClr val="dk1"/>
            </a:solidFill>
            <a:prstDash val="dash"/>
            <a:round/>
            <a:headEnd type="none" w="med" len="med"/>
            <a:tailEnd type="triangl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28"/>
        <p:cNvGrpSpPr/>
        <p:nvPr/>
      </p:nvGrpSpPr>
      <p:grpSpPr>
        <a:xfrm>
          <a:off x="0" y="0"/>
          <a:ext cx="0" cy="0"/>
          <a:chOff x="0" y="0"/>
          <a:chExt cx="0" cy="0"/>
        </a:xfrm>
      </p:grpSpPr>
      <p:sp>
        <p:nvSpPr>
          <p:cNvPr id="130" name="Google Shape;130;p13"/>
          <p:cNvSpPr/>
          <p:nvPr/>
        </p:nvSpPr>
        <p:spPr>
          <a:xfrm>
            <a:off x="119850" y="105825"/>
            <a:ext cx="8904300" cy="49320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3"/>
          <p:cNvSpPr/>
          <p:nvPr/>
        </p:nvSpPr>
        <p:spPr>
          <a:xfrm>
            <a:off x="225750" y="211725"/>
            <a:ext cx="8692500" cy="471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3" name="Google Shape;133;p13"/>
          <p:cNvSpPr txBox="1">
            <a:spLocks noGrp="1"/>
          </p:cNvSpPr>
          <p:nvPr>
            <p:ph type="title" idx="2" hasCustomPrompt="1"/>
          </p:nvPr>
        </p:nvSpPr>
        <p:spPr>
          <a:xfrm>
            <a:off x="713276" y="1748019"/>
            <a:ext cx="1850700" cy="691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34" name="Google Shape;134;p13"/>
          <p:cNvSpPr txBox="1">
            <a:spLocks noGrp="1"/>
          </p:cNvSpPr>
          <p:nvPr>
            <p:ph type="title" idx="3"/>
          </p:nvPr>
        </p:nvSpPr>
        <p:spPr>
          <a:xfrm>
            <a:off x="713275" y="2497450"/>
            <a:ext cx="1850700" cy="797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000"/>
            </a:lvl1pPr>
            <a:lvl2pPr lvl="1">
              <a:spcBef>
                <a:spcPts val="0"/>
              </a:spcBef>
              <a:spcAft>
                <a:spcPts val="0"/>
              </a:spcAft>
              <a:buSzPts val="2800"/>
              <a:buNone/>
              <a:defRPr>
                <a:latin typeface="Cabin"/>
                <a:ea typeface="Cabin"/>
                <a:cs typeface="Cabin"/>
                <a:sym typeface="Cabin"/>
              </a:defRPr>
            </a:lvl2pPr>
            <a:lvl3pPr lvl="2">
              <a:spcBef>
                <a:spcPts val="0"/>
              </a:spcBef>
              <a:spcAft>
                <a:spcPts val="0"/>
              </a:spcAft>
              <a:buSzPts val="2800"/>
              <a:buNone/>
              <a:defRPr>
                <a:latin typeface="Cabin"/>
                <a:ea typeface="Cabin"/>
                <a:cs typeface="Cabin"/>
                <a:sym typeface="Cabin"/>
              </a:defRPr>
            </a:lvl3pPr>
            <a:lvl4pPr lvl="3">
              <a:spcBef>
                <a:spcPts val="0"/>
              </a:spcBef>
              <a:spcAft>
                <a:spcPts val="0"/>
              </a:spcAft>
              <a:buSzPts val="2800"/>
              <a:buNone/>
              <a:defRPr>
                <a:latin typeface="Cabin"/>
                <a:ea typeface="Cabin"/>
                <a:cs typeface="Cabin"/>
                <a:sym typeface="Cabin"/>
              </a:defRPr>
            </a:lvl4pPr>
            <a:lvl5pPr lvl="4">
              <a:spcBef>
                <a:spcPts val="0"/>
              </a:spcBef>
              <a:spcAft>
                <a:spcPts val="0"/>
              </a:spcAft>
              <a:buSzPts val="2800"/>
              <a:buNone/>
              <a:defRPr>
                <a:latin typeface="Cabin"/>
                <a:ea typeface="Cabin"/>
                <a:cs typeface="Cabin"/>
                <a:sym typeface="Cabin"/>
              </a:defRPr>
            </a:lvl5pPr>
            <a:lvl6pPr lvl="5">
              <a:spcBef>
                <a:spcPts val="0"/>
              </a:spcBef>
              <a:spcAft>
                <a:spcPts val="0"/>
              </a:spcAft>
              <a:buSzPts val="2800"/>
              <a:buNone/>
              <a:defRPr>
                <a:latin typeface="Cabin"/>
                <a:ea typeface="Cabin"/>
                <a:cs typeface="Cabin"/>
                <a:sym typeface="Cabin"/>
              </a:defRPr>
            </a:lvl6pPr>
            <a:lvl7pPr lvl="6">
              <a:spcBef>
                <a:spcPts val="0"/>
              </a:spcBef>
              <a:spcAft>
                <a:spcPts val="0"/>
              </a:spcAft>
              <a:buSzPts val="2800"/>
              <a:buNone/>
              <a:defRPr>
                <a:latin typeface="Cabin"/>
                <a:ea typeface="Cabin"/>
                <a:cs typeface="Cabin"/>
                <a:sym typeface="Cabin"/>
              </a:defRPr>
            </a:lvl7pPr>
            <a:lvl8pPr lvl="7">
              <a:spcBef>
                <a:spcPts val="0"/>
              </a:spcBef>
              <a:spcAft>
                <a:spcPts val="0"/>
              </a:spcAft>
              <a:buSzPts val="2800"/>
              <a:buNone/>
              <a:defRPr>
                <a:latin typeface="Cabin"/>
                <a:ea typeface="Cabin"/>
                <a:cs typeface="Cabin"/>
                <a:sym typeface="Cabin"/>
              </a:defRPr>
            </a:lvl8pPr>
            <a:lvl9pPr lvl="8">
              <a:spcBef>
                <a:spcPts val="0"/>
              </a:spcBef>
              <a:spcAft>
                <a:spcPts val="0"/>
              </a:spcAft>
              <a:buSzPts val="2800"/>
              <a:buNone/>
              <a:defRPr>
                <a:latin typeface="Cabin"/>
                <a:ea typeface="Cabin"/>
                <a:cs typeface="Cabin"/>
                <a:sym typeface="Cabin"/>
              </a:defRPr>
            </a:lvl9pPr>
          </a:lstStyle>
          <a:p>
            <a:endParaRPr/>
          </a:p>
        </p:txBody>
      </p:sp>
      <p:sp>
        <p:nvSpPr>
          <p:cNvPr id="135" name="Google Shape;135;p13"/>
          <p:cNvSpPr txBox="1">
            <a:spLocks noGrp="1"/>
          </p:cNvSpPr>
          <p:nvPr>
            <p:ph type="subTitle" idx="1"/>
          </p:nvPr>
        </p:nvSpPr>
        <p:spPr>
          <a:xfrm>
            <a:off x="713225" y="3286594"/>
            <a:ext cx="1850700" cy="7479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
        <p:nvSpPr>
          <p:cNvPr id="136" name="Google Shape;136;p13"/>
          <p:cNvSpPr txBox="1">
            <a:spLocks noGrp="1"/>
          </p:cNvSpPr>
          <p:nvPr>
            <p:ph type="title" idx="4" hasCustomPrompt="1"/>
          </p:nvPr>
        </p:nvSpPr>
        <p:spPr>
          <a:xfrm>
            <a:off x="2668835" y="1748019"/>
            <a:ext cx="1850700" cy="691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37" name="Google Shape;137;p13"/>
          <p:cNvSpPr txBox="1">
            <a:spLocks noGrp="1"/>
          </p:cNvSpPr>
          <p:nvPr>
            <p:ph type="title" idx="5"/>
          </p:nvPr>
        </p:nvSpPr>
        <p:spPr>
          <a:xfrm>
            <a:off x="2668833" y="2497450"/>
            <a:ext cx="1850700" cy="79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38" name="Google Shape;138;p13"/>
          <p:cNvSpPr txBox="1">
            <a:spLocks noGrp="1"/>
          </p:cNvSpPr>
          <p:nvPr>
            <p:ph type="subTitle" idx="6"/>
          </p:nvPr>
        </p:nvSpPr>
        <p:spPr>
          <a:xfrm>
            <a:off x="2668783" y="3286594"/>
            <a:ext cx="1850700" cy="74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39" name="Google Shape;139;p13"/>
          <p:cNvSpPr txBox="1">
            <a:spLocks noGrp="1"/>
          </p:cNvSpPr>
          <p:nvPr>
            <p:ph type="title" idx="7" hasCustomPrompt="1"/>
          </p:nvPr>
        </p:nvSpPr>
        <p:spPr>
          <a:xfrm>
            <a:off x="4624394" y="1748019"/>
            <a:ext cx="1850700" cy="691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40" name="Google Shape;140;p13"/>
          <p:cNvSpPr txBox="1">
            <a:spLocks noGrp="1"/>
          </p:cNvSpPr>
          <p:nvPr>
            <p:ph type="title" idx="8"/>
          </p:nvPr>
        </p:nvSpPr>
        <p:spPr>
          <a:xfrm>
            <a:off x="4624392" y="2497450"/>
            <a:ext cx="1850700" cy="79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41" name="Google Shape;141;p13"/>
          <p:cNvSpPr txBox="1">
            <a:spLocks noGrp="1"/>
          </p:cNvSpPr>
          <p:nvPr>
            <p:ph type="subTitle" idx="9"/>
          </p:nvPr>
        </p:nvSpPr>
        <p:spPr>
          <a:xfrm>
            <a:off x="4624342" y="3286594"/>
            <a:ext cx="1850700" cy="74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142" name="Google Shape;142;p13"/>
          <p:cNvSpPr txBox="1">
            <a:spLocks noGrp="1"/>
          </p:cNvSpPr>
          <p:nvPr>
            <p:ph type="title" idx="13" hasCustomPrompt="1"/>
          </p:nvPr>
        </p:nvSpPr>
        <p:spPr>
          <a:xfrm>
            <a:off x="6579954" y="1748019"/>
            <a:ext cx="1850700" cy="6918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400"/>
              <a:buNone/>
              <a:defRPr sz="4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43" name="Google Shape;143;p13"/>
          <p:cNvSpPr txBox="1">
            <a:spLocks noGrp="1"/>
          </p:cNvSpPr>
          <p:nvPr>
            <p:ph type="title" idx="14"/>
          </p:nvPr>
        </p:nvSpPr>
        <p:spPr>
          <a:xfrm>
            <a:off x="6579950" y="2497450"/>
            <a:ext cx="1850700" cy="797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800"/>
              <a:buNone/>
              <a:defRPr>
                <a:latin typeface="Cabin"/>
                <a:ea typeface="Cabin"/>
                <a:cs typeface="Cabin"/>
                <a:sym typeface="Cabin"/>
              </a:defRPr>
            </a:lvl2pPr>
            <a:lvl3pPr lvl="2" rtl="0">
              <a:spcBef>
                <a:spcPts val="0"/>
              </a:spcBef>
              <a:spcAft>
                <a:spcPts val="0"/>
              </a:spcAft>
              <a:buSzPts val="2800"/>
              <a:buNone/>
              <a:defRPr>
                <a:latin typeface="Cabin"/>
                <a:ea typeface="Cabin"/>
                <a:cs typeface="Cabin"/>
                <a:sym typeface="Cabin"/>
              </a:defRPr>
            </a:lvl3pPr>
            <a:lvl4pPr lvl="3" rtl="0">
              <a:spcBef>
                <a:spcPts val="0"/>
              </a:spcBef>
              <a:spcAft>
                <a:spcPts val="0"/>
              </a:spcAft>
              <a:buSzPts val="2800"/>
              <a:buNone/>
              <a:defRPr>
                <a:latin typeface="Cabin"/>
                <a:ea typeface="Cabin"/>
                <a:cs typeface="Cabin"/>
                <a:sym typeface="Cabin"/>
              </a:defRPr>
            </a:lvl4pPr>
            <a:lvl5pPr lvl="4" rtl="0">
              <a:spcBef>
                <a:spcPts val="0"/>
              </a:spcBef>
              <a:spcAft>
                <a:spcPts val="0"/>
              </a:spcAft>
              <a:buSzPts val="2800"/>
              <a:buNone/>
              <a:defRPr>
                <a:latin typeface="Cabin"/>
                <a:ea typeface="Cabin"/>
                <a:cs typeface="Cabin"/>
                <a:sym typeface="Cabin"/>
              </a:defRPr>
            </a:lvl5pPr>
            <a:lvl6pPr lvl="5" rtl="0">
              <a:spcBef>
                <a:spcPts val="0"/>
              </a:spcBef>
              <a:spcAft>
                <a:spcPts val="0"/>
              </a:spcAft>
              <a:buSzPts val="2800"/>
              <a:buNone/>
              <a:defRPr>
                <a:latin typeface="Cabin"/>
                <a:ea typeface="Cabin"/>
                <a:cs typeface="Cabin"/>
                <a:sym typeface="Cabin"/>
              </a:defRPr>
            </a:lvl6pPr>
            <a:lvl7pPr lvl="6" rtl="0">
              <a:spcBef>
                <a:spcPts val="0"/>
              </a:spcBef>
              <a:spcAft>
                <a:spcPts val="0"/>
              </a:spcAft>
              <a:buSzPts val="2800"/>
              <a:buNone/>
              <a:defRPr>
                <a:latin typeface="Cabin"/>
                <a:ea typeface="Cabin"/>
                <a:cs typeface="Cabin"/>
                <a:sym typeface="Cabin"/>
              </a:defRPr>
            </a:lvl7pPr>
            <a:lvl8pPr lvl="7" rtl="0">
              <a:spcBef>
                <a:spcPts val="0"/>
              </a:spcBef>
              <a:spcAft>
                <a:spcPts val="0"/>
              </a:spcAft>
              <a:buSzPts val="2800"/>
              <a:buNone/>
              <a:defRPr>
                <a:latin typeface="Cabin"/>
                <a:ea typeface="Cabin"/>
                <a:cs typeface="Cabin"/>
                <a:sym typeface="Cabin"/>
              </a:defRPr>
            </a:lvl8pPr>
            <a:lvl9pPr lvl="8" rtl="0">
              <a:spcBef>
                <a:spcPts val="0"/>
              </a:spcBef>
              <a:spcAft>
                <a:spcPts val="0"/>
              </a:spcAft>
              <a:buSzPts val="2800"/>
              <a:buNone/>
              <a:defRPr>
                <a:latin typeface="Cabin"/>
                <a:ea typeface="Cabin"/>
                <a:cs typeface="Cabin"/>
                <a:sym typeface="Cabin"/>
              </a:defRPr>
            </a:lvl9pPr>
          </a:lstStyle>
          <a:p>
            <a:endParaRPr/>
          </a:p>
        </p:txBody>
      </p:sp>
      <p:sp>
        <p:nvSpPr>
          <p:cNvPr id="144" name="Google Shape;144;p13"/>
          <p:cNvSpPr txBox="1">
            <a:spLocks noGrp="1"/>
          </p:cNvSpPr>
          <p:nvPr>
            <p:ph type="subTitle" idx="15"/>
          </p:nvPr>
        </p:nvSpPr>
        <p:spPr>
          <a:xfrm>
            <a:off x="6579900" y="3286594"/>
            <a:ext cx="1850700" cy="74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lvl1pPr lvl="0" algn="ctr">
              <a:spcBef>
                <a:spcPts val="0"/>
              </a:spcBef>
              <a:spcAft>
                <a:spcPts val="0"/>
              </a:spcAft>
              <a:buClr>
                <a:schemeClr val="dk1"/>
              </a:buClr>
              <a:buSzPts val="2800"/>
              <a:buFont typeface="Ramabhadra"/>
              <a:buNone/>
              <a:defRPr sz="2800" b="1">
                <a:solidFill>
                  <a:schemeClr val="dk1"/>
                </a:solidFill>
                <a:latin typeface="Ramabhadra"/>
                <a:ea typeface="Ramabhadra"/>
                <a:cs typeface="Ramabhadra"/>
                <a:sym typeface="Ramabhadra"/>
              </a:defRPr>
            </a:lvl1pPr>
            <a:lvl2pPr lvl="1" algn="ctr">
              <a:spcBef>
                <a:spcPts val="0"/>
              </a:spcBef>
              <a:spcAft>
                <a:spcPts val="0"/>
              </a:spcAft>
              <a:buClr>
                <a:schemeClr val="dk1"/>
              </a:buClr>
              <a:buSzPts val="2800"/>
              <a:buFont typeface="Ramabhadra"/>
              <a:buNone/>
              <a:defRPr sz="2800" b="1">
                <a:solidFill>
                  <a:schemeClr val="dk1"/>
                </a:solidFill>
                <a:latin typeface="Ramabhadra"/>
                <a:ea typeface="Ramabhadra"/>
                <a:cs typeface="Ramabhadra"/>
                <a:sym typeface="Ramabhadra"/>
              </a:defRPr>
            </a:lvl2pPr>
            <a:lvl3pPr lvl="2" algn="ctr">
              <a:spcBef>
                <a:spcPts val="0"/>
              </a:spcBef>
              <a:spcAft>
                <a:spcPts val="0"/>
              </a:spcAft>
              <a:buClr>
                <a:schemeClr val="dk1"/>
              </a:buClr>
              <a:buSzPts val="2800"/>
              <a:buFont typeface="Ramabhadra"/>
              <a:buNone/>
              <a:defRPr sz="2800" b="1">
                <a:solidFill>
                  <a:schemeClr val="dk1"/>
                </a:solidFill>
                <a:latin typeface="Ramabhadra"/>
                <a:ea typeface="Ramabhadra"/>
                <a:cs typeface="Ramabhadra"/>
                <a:sym typeface="Ramabhadra"/>
              </a:defRPr>
            </a:lvl3pPr>
            <a:lvl4pPr lvl="3" algn="ctr">
              <a:spcBef>
                <a:spcPts val="0"/>
              </a:spcBef>
              <a:spcAft>
                <a:spcPts val="0"/>
              </a:spcAft>
              <a:buClr>
                <a:schemeClr val="dk1"/>
              </a:buClr>
              <a:buSzPts val="2800"/>
              <a:buFont typeface="Ramabhadra"/>
              <a:buNone/>
              <a:defRPr sz="2800" b="1">
                <a:solidFill>
                  <a:schemeClr val="dk1"/>
                </a:solidFill>
                <a:latin typeface="Ramabhadra"/>
                <a:ea typeface="Ramabhadra"/>
                <a:cs typeface="Ramabhadra"/>
                <a:sym typeface="Ramabhadra"/>
              </a:defRPr>
            </a:lvl4pPr>
            <a:lvl5pPr lvl="4" algn="ctr">
              <a:spcBef>
                <a:spcPts val="0"/>
              </a:spcBef>
              <a:spcAft>
                <a:spcPts val="0"/>
              </a:spcAft>
              <a:buClr>
                <a:schemeClr val="dk1"/>
              </a:buClr>
              <a:buSzPts val="2800"/>
              <a:buFont typeface="Ramabhadra"/>
              <a:buNone/>
              <a:defRPr sz="2800" b="1">
                <a:solidFill>
                  <a:schemeClr val="dk1"/>
                </a:solidFill>
                <a:latin typeface="Ramabhadra"/>
                <a:ea typeface="Ramabhadra"/>
                <a:cs typeface="Ramabhadra"/>
                <a:sym typeface="Ramabhadra"/>
              </a:defRPr>
            </a:lvl5pPr>
            <a:lvl6pPr lvl="5" algn="ctr">
              <a:spcBef>
                <a:spcPts val="0"/>
              </a:spcBef>
              <a:spcAft>
                <a:spcPts val="0"/>
              </a:spcAft>
              <a:buClr>
                <a:schemeClr val="dk1"/>
              </a:buClr>
              <a:buSzPts val="2800"/>
              <a:buFont typeface="Ramabhadra"/>
              <a:buNone/>
              <a:defRPr sz="2800" b="1">
                <a:solidFill>
                  <a:schemeClr val="dk1"/>
                </a:solidFill>
                <a:latin typeface="Ramabhadra"/>
                <a:ea typeface="Ramabhadra"/>
                <a:cs typeface="Ramabhadra"/>
                <a:sym typeface="Ramabhadra"/>
              </a:defRPr>
            </a:lvl6pPr>
            <a:lvl7pPr lvl="6" algn="ctr">
              <a:spcBef>
                <a:spcPts val="0"/>
              </a:spcBef>
              <a:spcAft>
                <a:spcPts val="0"/>
              </a:spcAft>
              <a:buClr>
                <a:schemeClr val="dk1"/>
              </a:buClr>
              <a:buSzPts val="2800"/>
              <a:buFont typeface="Ramabhadra"/>
              <a:buNone/>
              <a:defRPr sz="2800" b="1">
                <a:solidFill>
                  <a:schemeClr val="dk1"/>
                </a:solidFill>
                <a:latin typeface="Ramabhadra"/>
                <a:ea typeface="Ramabhadra"/>
                <a:cs typeface="Ramabhadra"/>
                <a:sym typeface="Ramabhadra"/>
              </a:defRPr>
            </a:lvl7pPr>
            <a:lvl8pPr lvl="7" algn="ctr">
              <a:spcBef>
                <a:spcPts val="0"/>
              </a:spcBef>
              <a:spcAft>
                <a:spcPts val="0"/>
              </a:spcAft>
              <a:buClr>
                <a:schemeClr val="dk1"/>
              </a:buClr>
              <a:buSzPts val="2800"/>
              <a:buFont typeface="Ramabhadra"/>
              <a:buNone/>
              <a:defRPr sz="2800" b="1">
                <a:solidFill>
                  <a:schemeClr val="dk1"/>
                </a:solidFill>
                <a:latin typeface="Ramabhadra"/>
                <a:ea typeface="Ramabhadra"/>
                <a:cs typeface="Ramabhadra"/>
                <a:sym typeface="Ramabhadra"/>
              </a:defRPr>
            </a:lvl8pPr>
            <a:lvl9pPr lvl="8" algn="ctr">
              <a:spcBef>
                <a:spcPts val="0"/>
              </a:spcBef>
              <a:spcAft>
                <a:spcPts val="0"/>
              </a:spcAft>
              <a:buClr>
                <a:schemeClr val="dk1"/>
              </a:buClr>
              <a:buSzPts val="2800"/>
              <a:buFont typeface="Ramabhadra"/>
              <a:buNone/>
              <a:defRPr sz="2800" b="1">
                <a:solidFill>
                  <a:schemeClr val="dk1"/>
                </a:solidFill>
                <a:latin typeface="Ramabhadra"/>
                <a:ea typeface="Ramabhadra"/>
                <a:cs typeface="Ramabhadra"/>
                <a:sym typeface="Ramabhadra"/>
              </a:defRPr>
            </a:lvl9pPr>
          </a:lstStyle>
          <a:p>
            <a:endParaRPr/>
          </a:p>
        </p:txBody>
      </p:sp>
      <p:sp>
        <p:nvSpPr>
          <p:cNvPr id="7" name="Google Shape;7;p1"/>
          <p:cNvSpPr txBox="1">
            <a:spLocks noGrp="1"/>
          </p:cNvSpPr>
          <p:nvPr>
            <p:ph type="body" idx="1"/>
          </p:nvPr>
        </p:nvSpPr>
        <p:spPr>
          <a:xfrm>
            <a:off x="713225" y="1187600"/>
            <a:ext cx="77175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1pPr>
            <a:lvl2pPr marL="914400" lvl="1"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2pPr>
            <a:lvl3pPr marL="1371600" lvl="2"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3pPr>
            <a:lvl4pPr marL="1828800" lvl="3"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4pPr>
            <a:lvl5pPr marL="2286000" lvl="4"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5pPr>
            <a:lvl6pPr marL="2743200" lvl="5"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6pPr>
            <a:lvl7pPr marL="3200400" lvl="6"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7pPr>
            <a:lvl8pPr marL="3657600" lvl="7"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8pPr>
            <a:lvl9pPr marL="4114800" lvl="8" indent="-330200">
              <a:lnSpc>
                <a:spcPct val="100000"/>
              </a:lnSpc>
              <a:spcBef>
                <a:spcPts val="0"/>
              </a:spcBef>
              <a:spcAft>
                <a:spcPts val="0"/>
              </a:spcAft>
              <a:buClr>
                <a:schemeClr val="dk2"/>
              </a:buClr>
              <a:buSzPts val="1600"/>
              <a:buFont typeface="Cabin"/>
              <a:buChar char="■"/>
              <a:defRPr sz="1600">
                <a:solidFill>
                  <a:schemeClr val="dk2"/>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5" r:id="rId6"/>
    <p:sldLayoutId id="2147483657" r:id="rId7"/>
    <p:sldLayoutId id="2147483658" r:id="rId8"/>
    <p:sldLayoutId id="2147483659" r:id="rId9"/>
    <p:sldLayoutId id="2147483660" r:id="rId10"/>
    <p:sldLayoutId id="2147483661" r:id="rId11"/>
    <p:sldLayoutId id="2147483663" r:id="rId12"/>
    <p:sldLayoutId id="2147483664" r:id="rId13"/>
    <p:sldLayoutId id="2147483665" r:id="rId14"/>
    <p:sldLayoutId id="2147483667" r:id="rId15"/>
    <p:sldLayoutId id="2147483669" r:id="rId16"/>
    <p:sldLayoutId id="2147483670" r:id="rId17"/>
    <p:sldLayoutId id="2147483674" r:id="rId1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9.xml"/><Relationship Id="rId5" Type="http://schemas.openxmlformats.org/officeDocument/2006/relationships/image" Target="../media/image60.jpeg"/><Relationship Id="rId4"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61.png"/><Relationship Id="rId7" Type="http://schemas.openxmlformats.org/officeDocument/2006/relationships/customXml" Target="../ink/ink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63.png"/><Relationship Id="rId10" Type="http://schemas.openxmlformats.org/officeDocument/2006/relationships/image" Target="../media/image620.png"/><Relationship Id="rId4" Type="http://schemas.openxmlformats.org/officeDocument/2006/relationships/image" Target="../media/image62.png"/><Relationship Id="rId9" Type="http://schemas.openxmlformats.org/officeDocument/2006/relationships/customXml" Target="../ink/ink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4.png"/><Relationship Id="rId7"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5.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9.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40.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grpSp>
        <p:nvGrpSpPr>
          <p:cNvPr id="304" name="Google Shape;304;p27"/>
          <p:cNvGrpSpPr/>
          <p:nvPr/>
        </p:nvGrpSpPr>
        <p:grpSpPr>
          <a:xfrm>
            <a:off x="7256763" y="927649"/>
            <a:ext cx="231160" cy="329549"/>
            <a:chOff x="5190150" y="4445475"/>
            <a:chExt cx="588125" cy="838450"/>
          </a:xfrm>
        </p:grpSpPr>
        <p:sp>
          <p:nvSpPr>
            <p:cNvPr id="305" name="Google Shape;305;p27"/>
            <p:cNvSpPr/>
            <p:nvPr/>
          </p:nvSpPr>
          <p:spPr>
            <a:xfrm>
              <a:off x="5190150" y="4445475"/>
              <a:ext cx="588125" cy="838450"/>
            </a:xfrm>
            <a:custGeom>
              <a:avLst/>
              <a:gdLst/>
              <a:ahLst/>
              <a:cxnLst/>
              <a:rect l="l" t="t" r="r" b="b"/>
              <a:pathLst>
                <a:path w="23525" h="33538" extrusionOk="0">
                  <a:moveTo>
                    <a:pt x="12070" y="1"/>
                  </a:moveTo>
                  <a:cubicBezTo>
                    <a:pt x="11787" y="1"/>
                    <a:pt x="11506" y="151"/>
                    <a:pt x="11370" y="446"/>
                  </a:cubicBezTo>
                  <a:lnTo>
                    <a:pt x="2588" y="20828"/>
                  </a:lnTo>
                  <a:cubicBezTo>
                    <a:pt x="0" y="26836"/>
                    <a:pt x="4437" y="33538"/>
                    <a:pt x="11000" y="33538"/>
                  </a:cubicBezTo>
                  <a:lnTo>
                    <a:pt x="12618" y="33538"/>
                  </a:lnTo>
                  <a:cubicBezTo>
                    <a:pt x="19088" y="33538"/>
                    <a:pt x="23525" y="26975"/>
                    <a:pt x="21075" y="21013"/>
                  </a:cubicBezTo>
                  <a:lnTo>
                    <a:pt x="12802" y="492"/>
                  </a:lnTo>
                  <a:cubicBezTo>
                    <a:pt x="12661" y="163"/>
                    <a:pt x="12364" y="1"/>
                    <a:pt x="12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5518275" y="4865625"/>
              <a:ext cx="156025" cy="357075"/>
            </a:xfrm>
            <a:custGeom>
              <a:avLst/>
              <a:gdLst/>
              <a:ahLst/>
              <a:cxnLst/>
              <a:rect l="l" t="t" r="r" b="b"/>
              <a:pathLst>
                <a:path w="6241" h="14283" extrusionOk="0">
                  <a:moveTo>
                    <a:pt x="3513" y="1"/>
                  </a:moveTo>
                  <a:lnTo>
                    <a:pt x="3513" y="1"/>
                  </a:lnTo>
                  <a:cubicBezTo>
                    <a:pt x="3791" y="1434"/>
                    <a:pt x="4068" y="2774"/>
                    <a:pt x="4207" y="4114"/>
                  </a:cubicBezTo>
                  <a:cubicBezTo>
                    <a:pt x="4392" y="5408"/>
                    <a:pt x="4392" y="6703"/>
                    <a:pt x="4253" y="8043"/>
                  </a:cubicBezTo>
                  <a:cubicBezTo>
                    <a:pt x="4068" y="9244"/>
                    <a:pt x="3652" y="10446"/>
                    <a:pt x="2913" y="11509"/>
                  </a:cubicBezTo>
                  <a:cubicBezTo>
                    <a:pt x="2081" y="12572"/>
                    <a:pt x="1110" y="13496"/>
                    <a:pt x="1" y="14282"/>
                  </a:cubicBezTo>
                  <a:cubicBezTo>
                    <a:pt x="1480" y="14144"/>
                    <a:pt x="2913" y="13496"/>
                    <a:pt x="4022" y="12433"/>
                  </a:cubicBezTo>
                  <a:cubicBezTo>
                    <a:pt x="5177" y="11324"/>
                    <a:pt x="5871" y="9845"/>
                    <a:pt x="6055" y="8274"/>
                  </a:cubicBezTo>
                  <a:cubicBezTo>
                    <a:pt x="6240" y="6795"/>
                    <a:pt x="6102" y="5270"/>
                    <a:pt x="5639" y="3837"/>
                  </a:cubicBezTo>
                  <a:cubicBezTo>
                    <a:pt x="5177" y="2404"/>
                    <a:pt x="4484" y="1110"/>
                    <a:pt x="3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 name="Google Shape;307;p27"/>
          <p:cNvGrpSpPr/>
          <p:nvPr/>
        </p:nvGrpSpPr>
        <p:grpSpPr>
          <a:xfrm>
            <a:off x="674487" y="4062250"/>
            <a:ext cx="925360" cy="783336"/>
            <a:chOff x="1248375" y="2405700"/>
            <a:chExt cx="1712650" cy="1283100"/>
          </a:xfrm>
        </p:grpSpPr>
        <p:sp>
          <p:nvSpPr>
            <p:cNvPr id="308" name="Google Shape;308;p27"/>
            <p:cNvSpPr/>
            <p:nvPr/>
          </p:nvSpPr>
          <p:spPr>
            <a:xfrm>
              <a:off x="1248375" y="2624100"/>
              <a:ext cx="953825" cy="946575"/>
            </a:xfrm>
            <a:custGeom>
              <a:avLst/>
              <a:gdLst/>
              <a:ahLst/>
              <a:cxnLst/>
              <a:rect l="l" t="t" r="r" b="b"/>
              <a:pathLst>
                <a:path w="38153" h="37863" extrusionOk="0">
                  <a:moveTo>
                    <a:pt x="948" y="0"/>
                  </a:moveTo>
                  <a:cubicBezTo>
                    <a:pt x="948" y="1"/>
                    <a:pt x="1" y="37863"/>
                    <a:pt x="24594" y="37863"/>
                  </a:cubicBezTo>
                  <a:cubicBezTo>
                    <a:pt x="25476" y="37863"/>
                    <a:pt x="26390" y="37814"/>
                    <a:pt x="27338" y="37714"/>
                  </a:cubicBezTo>
                  <a:cubicBezTo>
                    <a:pt x="27338" y="37714"/>
                    <a:pt x="23410" y="23247"/>
                    <a:pt x="11717" y="19227"/>
                  </a:cubicBezTo>
                  <a:lnTo>
                    <a:pt x="11717" y="19227"/>
                  </a:lnTo>
                  <a:cubicBezTo>
                    <a:pt x="20821" y="20659"/>
                    <a:pt x="28632" y="31428"/>
                    <a:pt x="29048" y="36327"/>
                  </a:cubicBezTo>
                  <a:cubicBezTo>
                    <a:pt x="29048" y="36327"/>
                    <a:pt x="38153" y="19411"/>
                    <a:pt x="18372" y="11739"/>
                  </a:cubicBezTo>
                  <a:cubicBezTo>
                    <a:pt x="1642" y="5269"/>
                    <a:pt x="948" y="1"/>
                    <a:pt x="9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1674150" y="2405700"/>
              <a:ext cx="1286875" cy="1283100"/>
            </a:xfrm>
            <a:custGeom>
              <a:avLst/>
              <a:gdLst/>
              <a:ahLst/>
              <a:cxnLst/>
              <a:rect l="l" t="t" r="r" b="b"/>
              <a:pathLst>
                <a:path w="51475" h="51324" extrusionOk="0">
                  <a:moveTo>
                    <a:pt x="47882" y="1"/>
                  </a:moveTo>
                  <a:cubicBezTo>
                    <a:pt x="47882" y="2"/>
                    <a:pt x="47280" y="6980"/>
                    <a:pt x="25605" y="16501"/>
                  </a:cubicBezTo>
                  <a:cubicBezTo>
                    <a:pt x="1" y="27824"/>
                    <a:pt x="13034" y="49592"/>
                    <a:pt x="13034" y="49592"/>
                  </a:cubicBezTo>
                  <a:cubicBezTo>
                    <a:pt x="13219" y="43076"/>
                    <a:pt x="22878" y="28425"/>
                    <a:pt x="34802" y="26021"/>
                  </a:cubicBezTo>
                  <a:lnTo>
                    <a:pt x="34802" y="26021"/>
                  </a:lnTo>
                  <a:cubicBezTo>
                    <a:pt x="19597" y="32030"/>
                    <a:pt x="15345" y="51256"/>
                    <a:pt x="15345" y="51256"/>
                  </a:cubicBezTo>
                  <a:cubicBezTo>
                    <a:pt x="16082" y="51301"/>
                    <a:pt x="16803" y="51323"/>
                    <a:pt x="17507" y="51323"/>
                  </a:cubicBezTo>
                  <a:cubicBezTo>
                    <a:pt x="51474" y="51323"/>
                    <a:pt x="47882" y="3"/>
                    <a:pt x="47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1728450" y="2413800"/>
              <a:ext cx="532300" cy="531075"/>
            </a:xfrm>
            <a:custGeom>
              <a:avLst/>
              <a:gdLst/>
              <a:ahLst/>
              <a:cxnLst/>
              <a:rect l="l" t="t" r="r" b="b"/>
              <a:pathLst>
                <a:path w="21292" h="21243" extrusionOk="0">
                  <a:moveTo>
                    <a:pt x="19828" y="0"/>
                  </a:moveTo>
                  <a:cubicBezTo>
                    <a:pt x="19828" y="1"/>
                    <a:pt x="19550" y="2913"/>
                    <a:pt x="10585" y="6841"/>
                  </a:cubicBezTo>
                  <a:cubicBezTo>
                    <a:pt x="1" y="11509"/>
                    <a:pt x="5362" y="20521"/>
                    <a:pt x="5362" y="20521"/>
                  </a:cubicBezTo>
                  <a:cubicBezTo>
                    <a:pt x="5455" y="17840"/>
                    <a:pt x="9475" y="11786"/>
                    <a:pt x="14421" y="10769"/>
                  </a:cubicBezTo>
                  <a:lnTo>
                    <a:pt x="14421" y="10769"/>
                  </a:lnTo>
                  <a:cubicBezTo>
                    <a:pt x="8135" y="13265"/>
                    <a:pt x="6379" y="21214"/>
                    <a:pt x="6379" y="21214"/>
                  </a:cubicBezTo>
                  <a:cubicBezTo>
                    <a:pt x="6685" y="21233"/>
                    <a:pt x="6984" y="21242"/>
                    <a:pt x="7277" y="21242"/>
                  </a:cubicBezTo>
                  <a:cubicBezTo>
                    <a:pt x="21291" y="21242"/>
                    <a:pt x="19828" y="2"/>
                    <a:pt x="19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11" name="Google Shape;311;p27"/>
          <p:cNvCxnSpPr/>
          <p:nvPr/>
        </p:nvCxnSpPr>
        <p:spPr>
          <a:xfrm rot="10800000" flipH="1">
            <a:off x="7040732" y="2793948"/>
            <a:ext cx="1044900" cy="603300"/>
          </a:xfrm>
          <a:prstGeom prst="straightConnector1">
            <a:avLst/>
          </a:prstGeom>
          <a:noFill/>
          <a:ln w="9525" cap="flat" cmpd="sng">
            <a:solidFill>
              <a:schemeClr val="dk1"/>
            </a:solidFill>
            <a:prstDash val="dash"/>
            <a:round/>
            <a:headEnd type="none" w="med" len="med"/>
            <a:tailEnd type="none" w="med" len="med"/>
          </a:ln>
        </p:spPr>
      </p:cxnSp>
      <p:sp>
        <p:nvSpPr>
          <p:cNvPr id="314" name="Google Shape;314;p27"/>
          <p:cNvSpPr txBox="1">
            <a:spLocks noGrp="1"/>
          </p:cNvSpPr>
          <p:nvPr>
            <p:ph type="ctrTitle"/>
          </p:nvPr>
        </p:nvSpPr>
        <p:spPr>
          <a:xfrm>
            <a:off x="1791932" y="2174303"/>
            <a:ext cx="6293700" cy="1468468"/>
          </a:xfrm>
          <a:prstGeom prst="rect">
            <a:avLst/>
          </a:prstGeom>
          <a:noFill/>
          <a:ln>
            <a:noFill/>
          </a:ln>
        </p:spPr>
        <p:txBody>
          <a:bodyPr spcFirstLastPara="1" wrap="square" lIns="91425" tIns="91425" rIns="91425" bIns="91425" anchor="b" anchorCtr="0">
            <a:noAutofit/>
          </a:bodyPr>
          <a:lstStyle/>
          <a:p>
            <a:r>
              <a:rPr lang="en" sz="8000" dirty="0"/>
              <a:t>    </a:t>
            </a:r>
            <a:r>
              <a:rPr lang="en" sz="8800" dirty="0">
                <a:latin typeface="Proxima Nova Th" panose="02000506030000020004" pitchFamily="2" charset="0"/>
              </a:rPr>
              <a:t>UEST</a:t>
            </a:r>
            <a:r>
              <a:rPr lang="en" sz="6000" dirty="0"/>
              <a:t> </a:t>
            </a:r>
          </a:p>
        </p:txBody>
      </p:sp>
      <p:sp>
        <p:nvSpPr>
          <p:cNvPr id="315" name="Google Shape;315;p27"/>
          <p:cNvSpPr txBox="1">
            <a:spLocks noGrp="1"/>
          </p:cNvSpPr>
          <p:nvPr>
            <p:ph type="subTitle" idx="1"/>
          </p:nvPr>
        </p:nvSpPr>
        <p:spPr>
          <a:xfrm>
            <a:off x="3910065" y="5207150"/>
            <a:ext cx="1577849" cy="364140"/>
          </a:xfrm>
          <a:prstGeom prst="rect">
            <a:avLst/>
          </a:prstGeom>
        </p:spPr>
        <p:txBody>
          <a:bodyPr spcFirstLastPara="1" wrap="square" lIns="91425" tIns="91425" rIns="91425" bIns="91425" anchor="t" anchorCtr="0">
            <a:noAutofit/>
          </a:bodyPr>
          <a:lstStyle/>
          <a:p>
            <a:pPr marL="0" lvl="0" indent="0"/>
            <a:r>
              <a:rPr lang="en-US" dirty="0"/>
              <a:t>QEL</a:t>
            </a:r>
            <a:endParaRPr lang="en-GB" dirty="0"/>
          </a:p>
        </p:txBody>
      </p:sp>
      <p:grpSp>
        <p:nvGrpSpPr>
          <p:cNvPr id="316" name="Google Shape;316;p27"/>
          <p:cNvGrpSpPr/>
          <p:nvPr/>
        </p:nvGrpSpPr>
        <p:grpSpPr>
          <a:xfrm>
            <a:off x="6959110" y="424057"/>
            <a:ext cx="354191" cy="504946"/>
            <a:chOff x="5190150" y="4445475"/>
            <a:chExt cx="588125" cy="838450"/>
          </a:xfrm>
        </p:grpSpPr>
        <p:sp>
          <p:nvSpPr>
            <p:cNvPr id="317" name="Google Shape;317;p27"/>
            <p:cNvSpPr/>
            <p:nvPr/>
          </p:nvSpPr>
          <p:spPr>
            <a:xfrm>
              <a:off x="5190150" y="4445475"/>
              <a:ext cx="588125" cy="838450"/>
            </a:xfrm>
            <a:custGeom>
              <a:avLst/>
              <a:gdLst/>
              <a:ahLst/>
              <a:cxnLst/>
              <a:rect l="l" t="t" r="r" b="b"/>
              <a:pathLst>
                <a:path w="23525" h="33538" extrusionOk="0">
                  <a:moveTo>
                    <a:pt x="12070" y="1"/>
                  </a:moveTo>
                  <a:cubicBezTo>
                    <a:pt x="11787" y="1"/>
                    <a:pt x="11506" y="151"/>
                    <a:pt x="11370" y="446"/>
                  </a:cubicBezTo>
                  <a:lnTo>
                    <a:pt x="2588" y="20828"/>
                  </a:lnTo>
                  <a:cubicBezTo>
                    <a:pt x="0" y="26836"/>
                    <a:pt x="4437" y="33538"/>
                    <a:pt x="11000" y="33538"/>
                  </a:cubicBezTo>
                  <a:lnTo>
                    <a:pt x="12618" y="33538"/>
                  </a:lnTo>
                  <a:cubicBezTo>
                    <a:pt x="19088" y="33538"/>
                    <a:pt x="23525" y="26975"/>
                    <a:pt x="21075" y="21013"/>
                  </a:cubicBezTo>
                  <a:lnTo>
                    <a:pt x="12802" y="492"/>
                  </a:lnTo>
                  <a:cubicBezTo>
                    <a:pt x="12661" y="163"/>
                    <a:pt x="12364" y="1"/>
                    <a:pt x="12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5518275" y="4865625"/>
              <a:ext cx="156025" cy="357075"/>
            </a:xfrm>
            <a:custGeom>
              <a:avLst/>
              <a:gdLst/>
              <a:ahLst/>
              <a:cxnLst/>
              <a:rect l="l" t="t" r="r" b="b"/>
              <a:pathLst>
                <a:path w="6241" h="14283" extrusionOk="0">
                  <a:moveTo>
                    <a:pt x="3513" y="1"/>
                  </a:moveTo>
                  <a:lnTo>
                    <a:pt x="3513" y="1"/>
                  </a:lnTo>
                  <a:cubicBezTo>
                    <a:pt x="3791" y="1434"/>
                    <a:pt x="4068" y="2774"/>
                    <a:pt x="4207" y="4114"/>
                  </a:cubicBezTo>
                  <a:cubicBezTo>
                    <a:pt x="4392" y="5408"/>
                    <a:pt x="4392" y="6703"/>
                    <a:pt x="4253" y="8043"/>
                  </a:cubicBezTo>
                  <a:cubicBezTo>
                    <a:pt x="4068" y="9244"/>
                    <a:pt x="3652" y="10446"/>
                    <a:pt x="2913" y="11509"/>
                  </a:cubicBezTo>
                  <a:cubicBezTo>
                    <a:pt x="2081" y="12572"/>
                    <a:pt x="1110" y="13496"/>
                    <a:pt x="1" y="14282"/>
                  </a:cubicBezTo>
                  <a:cubicBezTo>
                    <a:pt x="1480" y="14144"/>
                    <a:pt x="2913" y="13496"/>
                    <a:pt x="4022" y="12433"/>
                  </a:cubicBezTo>
                  <a:cubicBezTo>
                    <a:pt x="5177" y="11324"/>
                    <a:pt x="5871" y="9845"/>
                    <a:pt x="6055" y="8274"/>
                  </a:cubicBezTo>
                  <a:cubicBezTo>
                    <a:pt x="6240" y="6795"/>
                    <a:pt x="6102" y="5270"/>
                    <a:pt x="5639" y="3837"/>
                  </a:cubicBezTo>
                  <a:cubicBezTo>
                    <a:pt x="5177" y="2404"/>
                    <a:pt x="4484" y="1110"/>
                    <a:pt x="35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15;p27">
            <a:extLst>
              <a:ext uri="{FF2B5EF4-FFF2-40B4-BE49-F238E27FC236}">
                <a16:creationId xmlns:a16="http://schemas.microsoft.com/office/drawing/2014/main" id="{102B9FF5-F563-854D-BCD5-625948ECE0EE}"/>
              </a:ext>
            </a:extLst>
          </p:cNvPr>
          <p:cNvSpPr txBox="1">
            <a:spLocks/>
          </p:cNvSpPr>
          <p:nvPr/>
        </p:nvSpPr>
        <p:spPr>
          <a:xfrm>
            <a:off x="6804211" y="5211603"/>
            <a:ext cx="1577849" cy="364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9pPr>
          </a:lstStyle>
          <a:p>
            <a:pPr marL="0" indent="0"/>
            <a:r>
              <a:rPr lang="en-US" err="1"/>
              <a:t>pushquantum</a:t>
            </a:r>
            <a:endParaRPr lang="en-GB"/>
          </a:p>
        </p:txBody>
      </p:sp>
      <p:sp>
        <p:nvSpPr>
          <p:cNvPr id="20" name="Google Shape;315;p27">
            <a:extLst>
              <a:ext uri="{FF2B5EF4-FFF2-40B4-BE49-F238E27FC236}">
                <a16:creationId xmlns:a16="http://schemas.microsoft.com/office/drawing/2014/main" id="{CB49BE97-32A3-2446-AAA3-ADFE18274D07}"/>
              </a:ext>
            </a:extLst>
          </p:cNvPr>
          <p:cNvSpPr txBox="1">
            <a:spLocks/>
          </p:cNvSpPr>
          <p:nvPr/>
        </p:nvSpPr>
        <p:spPr>
          <a:xfrm>
            <a:off x="5226362" y="5207150"/>
            <a:ext cx="1577849" cy="3641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2"/>
              </a:buClr>
              <a:buSzPts val="2800"/>
              <a:buFont typeface="Cabin"/>
              <a:buNone/>
              <a:defRPr sz="1600" b="0" i="0" u="none" strike="noStrike" cap="none">
                <a:solidFill>
                  <a:schemeClr val="dk2"/>
                </a:solidFill>
                <a:latin typeface="Cabin"/>
                <a:ea typeface="Cabin"/>
                <a:cs typeface="Cabin"/>
                <a:sym typeface="Cabin"/>
              </a:defRPr>
            </a:lvl1pPr>
            <a:lvl2pPr marL="914400" marR="0" lvl="1"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2pPr>
            <a:lvl3pPr marL="1371600" marR="0" lvl="2"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3pPr>
            <a:lvl4pPr marL="1828800" marR="0" lvl="3"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4pPr>
            <a:lvl5pPr marL="2286000" marR="0" lvl="4"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5pPr>
            <a:lvl6pPr marL="2743200" marR="0" lvl="5"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6pPr>
            <a:lvl7pPr marL="3200400" marR="0" lvl="6"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7pPr>
            <a:lvl8pPr marL="3657600" marR="0" lvl="7"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8pPr>
            <a:lvl9pPr marL="4114800" marR="0" lvl="8" indent="-330200" algn="ctr" rtl="0">
              <a:lnSpc>
                <a:spcPct val="100000"/>
              </a:lnSpc>
              <a:spcBef>
                <a:spcPts val="0"/>
              </a:spcBef>
              <a:spcAft>
                <a:spcPts val="0"/>
              </a:spcAft>
              <a:buClr>
                <a:schemeClr val="dk2"/>
              </a:buClr>
              <a:buSzPts val="2800"/>
              <a:buFont typeface="Cabin"/>
              <a:buNone/>
              <a:defRPr sz="2800" b="0" i="0" u="none" strike="noStrike" cap="none">
                <a:solidFill>
                  <a:schemeClr val="dk2"/>
                </a:solidFill>
                <a:latin typeface="Cabin"/>
                <a:ea typeface="Cabin"/>
                <a:cs typeface="Cabin"/>
                <a:sym typeface="Cabin"/>
              </a:defRPr>
            </a:lvl9pPr>
          </a:lstStyle>
          <a:p>
            <a:pPr marL="0" indent="0"/>
            <a:r>
              <a:rPr lang="en-US" err="1"/>
              <a:t>uTUM</a:t>
            </a:r>
            <a:endParaRPr lang="en-GB"/>
          </a:p>
        </p:txBody>
      </p:sp>
      <p:pic>
        <p:nvPicPr>
          <p:cNvPr id="2" name="Picture 1">
            <a:extLst>
              <a:ext uri="{FF2B5EF4-FFF2-40B4-BE49-F238E27FC236}">
                <a16:creationId xmlns:a16="http://schemas.microsoft.com/office/drawing/2014/main" id="{F0884570-0114-F74D-B2F3-29964D6D3B45}"/>
              </a:ext>
            </a:extLst>
          </p:cNvPr>
          <p:cNvPicPr>
            <a:picLocks noChangeAspect="1"/>
          </p:cNvPicPr>
          <p:nvPr/>
        </p:nvPicPr>
        <p:blipFill>
          <a:blip r:embed="rId3"/>
          <a:stretch>
            <a:fillRect/>
          </a:stretch>
        </p:blipFill>
        <p:spPr>
          <a:xfrm>
            <a:off x="1599847" y="1247442"/>
            <a:ext cx="2690099" cy="2220686"/>
          </a:xfrm>
          <a:prstGeom prst="rect">
            <a:avLst/>
          </a:prstGeom>
        </p:spPr>
      </p:pic>
      <p:sp>
        <p:nvSpPr>
          <p:cNvPr id="22" name="Google Shape;663;p40">
            <a:extLst>
              <a:ext uri="{FF2B5EF4-FFF2-40B4-BE49-F238E27FC236}">
                <a16:creationId xmlns:a16="http://schemas.microsoft.com/office/drawing/2014/main" id="{09CD5A42-5A42-A047-88E2-DF52CED44A72}"/>
              </a:ext>
            </a:extLst>
          </p:cNvPr>
          <p:cNvSpPr txBox="1">
            <a:spLocks/>
          </p:cNvSpPr>
          <p:nvPr/>
        </p:nvSpPr>
        <p:spPr>
          <a:xfrm>
            <a:off x="1657084" y="3501949"/>
            <a:ext cx="5830839" cy="548764"/>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Ramabhadra"/>
              <a:buNone/>
              <a:defRPr sz="4000" b="1"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5200"/>
              <a:buFont typeface="Ramabhadra"/>
              <a:buNone/>
              <a:defRPr sz="5200" b="1" i="0" u="none" strike="noStrike" cap="none">
                <a:solidFill>
                  <a:schemeClr val="dk1"/>
                </a:solidFill>
                <a:latin typeface="Ramabhadra"/>
                <a:ea typeface="Ramabhadra"/>
                <a:cs typeface="Ramabhadra"/>
                <a:sym typeface="Ramabhadra"/>
              </a:defRPr>
            </a:lvl2pPr>
            <a:lvl3pPr marR="0" lvl="2" algn="ctr" rtl="0">
              <a:lnSpc>
                <a:spcPct val="100000"/>
              </a:lnSpc>
              <a:spcBef>
                <a:spcPts val="0"/>
              </a:spcBef>
              <a:spcAft>
                <a:spcPts val="0"/>
              </a:spcAft>
              <a:buClr>
                <a:schemeClr val="dk1"/>
              </a:buClr>
              <a:buSzPts val="5200"/>
              <a:buFont typeface="Ramabhadra"/>
              <a:buNone/>
              <a:defRPr sz="5200" b="1" i="0" u="none" strike="noStrike" cap="none">
                <a:solidFill>
                  <a:schemeClr val="dk1"/>
                </a:solidFill>
                <a:latin typeface="Ramabhadra"/>
                <a:ea typeface="Ramabhadra"/>
                <a:cs typeface="Ramabhadra"/>
                <a:sym typeface="Ramabhadra"/>
              </a:defRPr>
            </a:lvl3pPr>
            <a:lvl4pPr marR="0" lvl="3" algn="ctr" rtl="0">
              <a:lnSpc>
                <a:spcPct val="100000"/>
              </a:lnSpc>
              <a:spcBef>
                <a:spcPts val="0"/>
              </a:spcBef>
              <a:spcAft>
                <a:spcPts val="0"/>
              </a:spcAft>
              <a:buClr>
                <a:schemeClr val="dk1"/>
              </a:buClr>
              <a:buSzPts val="5200"/>
              <a:buFont typeface="Ramabhadra"/>
              <a:buNone/>
              <a:defRPr sz="5200" b="1" i="0" u="none" strike="noStrike" cap="none">
                <a:solidFill>
                  <a:schemeClr val="dk1"/>
                </a:solidFill>
                <a:latin typeface="Ramabhadra"/>
                <a:ea typeface="Ramabhadra"/>
                <a:cs typeface="Ramabhadra"/>
                <a:sym typeface="Ramabhadra"/>
              </a:defRPr>
            </a:lvl4pPr>
            <a:lvl5pPr marR="0" lvl="4" algn="ctr" rtl="0">
              <a:lnSpc>
                <a:spcPct val="100000"/>
              </a:lnSpc>
              <a:spcBef>
                <a:spcPts val="0"/>
              </a:spcBef>
              <a:spcAft>
                <a:spcPts val="0"/>
              </a:spcAft>
              <a:buClr>
                <a:schemeClr val="dk1"/>
              </a:buClr>
              <a:buSzPts val="5200"/>
              <a:buFont typeface="Ramabhadra"/>
              <a:buNone/>
              <a:defRPr sz="5200" b="1" i="0" u="none" strike="noStrike" cap="none">
                <a:solidFill>
                  <a:schemeClr val="dk1"/>
                </a:solidFill>
                <a:latin typeface="Ramabhadra"/>
                <a:ea typeface="Ramabhadra"/>
                <a:cs typeface="Ramabhadra"/>
                <a:sym typeface="Ramabhadra"/>
              </a:defRPr>
            </a:lvl5pPr>
            <a:lvl6pPr marR="0" lvl="5" algn="ctr" rtl="0">
              <a:lnSpc>
                <a:spcPct val="100000"/>
              </a:lnSpc>
              <a:spcBef>
                <a:spcPts val="0"/>
              </a:spcBef>
              <a:spcAft>
                <a:spcPts val="0"/>
              </a:spcAft>
              <a:buClr>
                <a:schemeClr val="dk1"/>
              </a:buClr>
              <a:buSzPts val="5200"/>
              <a:buFont typeface="Ramabhadra"/>
              <a:buNone/>
              <a:defRPr sz="5200" b="1" i="0" u="none" strike="noStrike" cap="none">
                <a:solidFill>
                  <a:schemeClr val="dk1"/>
                </a:solidFill>
                <a:latin typeface="Ramabhadra"/>
                <a:ea typeface="Ramabhadra"/>
                <a:cs typeface="Ramabhadra"/>
                <a:sym typeface="Ramabhadra"/>
              </a:defRPr>
            </a:lvl6pPr>
            <a:lvl7pPr marR="0" lvl="6" algn="ctr" rtl="0">
              <a:lnSpc>
                <a:spcPct val="100000"/>
              </a:lnSpc>
              <a:spcBef>
                <a:spcPts val="0"/>
              </a:spcBef>
              <a:spcAft>
                <a:spcPts val="0"/>
              </a:spcAft>
              <a:buClr>
                <a:schemeClr val="dk1"/>
              </a:buClr>
              <a:buSzPts val="5200"/>
              <a:buFont typeface="Ramabhadra"/>
              <a:buNone/>
              <a:defRPr sz="5200" b="1" i="0" u="none" strike="noStrike" cap="none">
                <a:solidFill>
                  <a:schemeClr val="dk1"/>
                </a:solidFill>
                <a:latin typeface="Ramabhadra"/>
                <a:ea typeface="Ramabhadra"/>
                <a:cs typeface="Ramabhadra"/>
                <a:sym typeface="Ramabhadra"/>
              </a:defRPr>
            </a:lvl7pPr>
            <a:lvl8pPr marR="0" lvl="7" algn="ctr" rtl="0">
              <a:lnSpc>
                <a:spcPct val="100000"/>
              </a:lnSpc>
              <a:spcBef>
                <a:spcPts val="0"/>
              </a:spcBef>
              <a:spcAft>
                <a:spcPts val="0"/>
              </a:spcAft>
              <a:buClr>
                <a:schemeClr val="dk1"/>
              </a:buClr>
              <a:buSzPts val="5200"/>
              <a:buFont typeface="Ramabhadra"/>
              <a:buNone/>
              <a:defRPr sz="5200" b="1" i="0" u="none" strike="noStrike" cap="none">
                <a:solidFill>
                  <a:schemeClr val="dk1"/>
                </a:solidFill>
                <a:latin typeface="Ramabhadra"/>
                <a:ea typeface="Ramabhadra"/>
                <a:cs typeface="Ramabhadra"/>
                <a:sym typeface="Ramabhadra"/>
              </a:defRPr>
            </a:lvl8pPr>
            <a:lvl9pPr marR="0" lvl="8" algn="ctr" rtl="0">
              <a:lnSpc>
                <a:spcPct val="100000"/>
              </a:lnSpc>
              <a:spcBef>
                <a:spcPts val="0"/>
              </a:spcBef>
              <a:spcAft>
                <a:spcPts val="0"/>
              </a:spcAft>
              <a:buClr>
                <a:schemeClr val="dk1"/>
              </a:buClr>
              <a:buSzPts val="5200"/>
              <a:buFont typeface="Ramabhadra"/>
              <a:buNone/>
              <a:defRPr sz="5200" b="1" i="0" u="none" strike="noStrike" cap="none">
                <a:solidFill>
                  <a:schemeClr val="dk1"/>
                </a:solidFill>
                <a:latin typeface="Ramabhadra"/>
                <a:ea typeface="Ramabhadra"/>
                <a:cs typeface="Ramabhadra"/>
                <a:sym typeface="Ramabhadra"/>
              </a:defRPr>
            </a:lvl9pPr>
          </a:lstStyle>
          <a:p>
            <a:r>
              <a:rPr lang="en-GB" dirty="0"/>
              <a:t>QU</a:t>
            </a:r>
            <a:r>
              <a:rPr lang="en-GB" sz="1600" dirty="0">
                <a:solidFill>
                  <a:schemeClr val="bg1">
                    <a:lumMod val="10000"/>
                  </a:schemeClr>
                </a:solidFill>
              </a:rPr>
              <a:t>antum</a:t>
            </a:r>
            <a:r>
              <a:rPr lang="en-GB" sz="1800" dirty="0">
                <a:solidFill>
                  <a:schemeClr val="bg1">
                    <a:lumMod val="10000"/>
                  </a:schemeClr>
                </a:solidFill>
              </a:rPr>
              <a:t>-</a:t>
            </a:r>
            <a:r>
              <a:rPr lang="en-GB" dirty="0"/>
              <a:t>E</a:t>
            </a:r>
            <a:r>
              <a:rPr lang="en-GB" sz="1800" dirty="0">
                <a:solidFill>
                  <a:schemeClr val="bg1">
                    <a:lumMod val="10000"/>
                  </a:schemeClr>
                </a:solidFill>
              </a:rPr>
              <a:t>nabled</a:t>
            </a:r>
            <a:r>
              <a:rPr lang="en-GB" sz="1800" dirty="0"/>
              <a:t>    </a:t>
            </a:r>
            <a:r>
              <a:rPr lang="en-GB" dirty="0"/>
              <a:t>S</a:t>
            </a:r>
            <a:r>
              <a:rPr lang="en-GB" sz="1800" dirty="0">
                <a:solidFill>
                  <a:schemeClr val="bg1">
                    <a:lumMod val="10000"/>
                  </a:schemeClr>
                </a:solidFill>
              </a:rPr>
              <a:t>ustainabili</a:t>
            </a:r>
            <a:r>
              <a:rPr lang="en-GB" dirty="0"/>
              <a:t>T</a:t>
            </a:r>
            <a:r>
              <a:rPr lang="en-GB" sz="1800" dirty="0">
                <a:solidFill>
                  <a:schemeClr val="bg1">
                    <a:lumMod val="10000"/>
                  </a:schemeClr>
                </a:solidFill>
              </a:rPr>
              <a:t>y</a:t>
            </a:r>
            <a:endParaRPr lang="en-GB" dirty="0">
              <a:solidFill>
                <a:schemeClr val="bg1">
                  <a:lumMod val="10000"/>
                </a:schemeClr>
              </a:solidFill>
            </a:endParaRPr>
          </a:p>
        </p:txBody>
      </p:sp>
      <p:pic>
        <p:nvPicPr>
          <p:cNvPr id="3" name="Picture 2">
            <a:extLst>
              <a:ext uri="{FF2B5EF4-FFF2-40B4-BE49-F238E27FC236}">
                <a16:creationId xmlns:a16="http://schemas.microsoft.com/office/drawing/2014/main" id="{D9CEB96C-E981-A84A-8798-57A0B2783652}"/>
              </a:ext>
            </a:extLst>
          </p:cNvPr>
          <p:cNvPicPr>
            <a:picLocks noChangeAspect="1"/>
          </p:cNvPicPr>
          <p:nvPr/>
        </p:nvPicPr>
        <p:blipFill>
          <a:blip r:embed="rId4"/>
          <a:stretch>
            <a:fillRect/>
          </a:stretch>
        </p:blipFill>
        <p:spPr>
          <a:xfrm>
            <a:off x="7086809" y="4578921"/>
            <a:ext cx="1295251" cy="224305"/>
          </a:xfrm>
          <a:prstGeom prst="rect">
            <a:avLst/>
          </a:prstGeom>
        </p:spPr>
      </p:pic>
      <p:pic>
        <p:nvPicPr>
          <p:cNvPr id="5" name="Picture 4">
            <a:extLst>
              <a:ext uri="{FF2B5EF4-FFF2-40B4-BE49-F238E27FC236}">
                <a16:creationId xmlns:a16="http://schemas.microsoft.com/office/drawing/2014/main" id="{406CED13-F5C2-2E43-8285-FF9658234040}"/>
              </a:ext>
            </a:extLst>
          </p:cNvPr>
          <p:cNvPicPr>
            <a:picLocks noChangeAspect="1"/>
          </p:cNvPicPr>
          <p:nvPr/>
        </p:nvPicPr>
        <p:blipFill>
          <a:blip r:embed="rId5"/>
          <a:stretch>
            <a:fillRect/>
          </a:stretch>
        </p:blipFill>
        <p:spPr>
          <a:xfrm>
            <a:off x="6207015" y="4418056"/>
            <a:ext cx="833717" cy="4700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WHY NOW?</a:t>
            </a:r>
            <a:endParaRPr/>
          </a:p>
        </p:txBody>
      </p:sp>
      <p:sp>
        <p:nvSpPr>
          <p:cNvPr id="330" name="Google Shape;330;p29"/>
          <p:cNvSpPr txBox="1">
            <a:spLocks noGrp="1"/>
          </p:cNvSpPr>
          <p:nvPr>
            <p:ph type="title" idx="2"/>
          </p:nvPr>
        </p:nvSpPr>
        <p:spPr>
          <a:xfrm>
            <a:off x="1004347" y="2571750"/>
            <a:ext cx="2166900" cy="60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DIGITALIZATION</a:t>
            </a:r>
            <a:endParaRPr sz="1800"/>
          </a:p>
        </p:txBody>
      </p:sp>
      <p:sp>
        <p:nvSpPr>
          <p:cNvPr id="331" name="Google Shape;331;p29"/>
          <p:cNvSpPr txBox="1">
            <a:spLocks noGrp="1"/>
          </p:cNvSpPr>
          <p:nvPr>
            <p:ph type="subTitle" idx="1"/>
          </p:nvPr>
        </p:nvSpPr>
        <p:spPr>
          <a:xfrm>
            <a:off x="1004347" y="3144450"/>
            <a:ext cx="2166900" cy="834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Digitalization provides data t</a:t>
            </a:r>
            <a:r>
              <a:rPr lang="en-GB"/>
              <a:t>ha</a:t>
            </a:r>
            <a:r>
              <a:rPr lang="en"/>
              <a:t>t allow for optimization</a:t>
            </a:r>
            <a:endParaRPr/>
          </a:p>
        </p:txBody>
      </p:sp>
      <p:sp>
        <p:nvSpPr>
          <p:cNvPr id="332" name="Google Shape;332;p29"/>
          <p:cNvSpPr txBox="1">
            <a:spLocks noGrp="1"/>
          </p:cNvSpPr>
          <p:nvPr>
            <p:ph type="title" idx="3"/>
          </p:nvPr>
        </p:nvSpPr>
        <p:spPr>
          <a:xfrm>
            <a:off x="3472575" y="2574226"/>
            <a:ext cx="2166900" cy="60360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t>CHANGING REGULATIONS</a:t>
            </a:r>
            <a:endParaRPr sz="1800"/>
          </a:p>
        </p:txBody>
      </p:sp>
      <p:sp>
        <p:nvSpPr>
          <p:cNvPr id="333" name="Google Shape;333;p29"/>
          <p:cNvSpPr txBox="1">
            <a:spLocks noGrp="1"/>
          </p:cNvSpPr>
          <p:nvPr>
            <p:ph type="subTitle" idx="4"/>
          </p:nvPr>
        </p:nvSpPr>
        <p:spPr>
          <a:xfrm>
            <a:off x="3472575" y="3144450"/>
            <a:ext cx="2166900" cy="834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Governments around the world moving toward carbon-neutrality</a:t>
            </a:r>
            <a:endParaRPr/>
          </a:p>
        </p:txBody>
      </p:sp>
      <p:sp>
        <p:nvSpPr>
          <p:cNvPr id="334" name="Google Shape;334;p29"/>
          <p:cNvSpPr txBox="1">
            <a:spLocks noGrp="1"/>
          </p:cNvSpPr>
          <p:nvPr>
            <p:ph type="title" idx="5"/>
          </p:nvPr>
        </p:nvSpPr>
        <p:spPr>
          <a:xfrm>
            <a:off x="5924727" y="2572136"/>
            <a:ext cx="2166900" cy="603214"/>
          </a:xfrm>
          <a:prstGeom prst="rect">
            <a:avLst/>
          </a:prstGeom>
        </p:spPr>
        <p:txBody>
          <a:bodyPr spcFirstLastPara="1" wrap="square" lIns="91425" tIns="91425" rIns="91425" bIns="91425" anchor="ctr" anchorCtr="0">
            <a:noAutofit/>
          </a:bodyPr>
          <a:lstStyle/>
          <a:p>
            <a:pPr lvl="0"/>
            <a:r>
              <a:rPr lang="en-GB" sz="1800" dirty="0"/>
              <a:t>PRODUCT-LEVEL</a:t>
            </a:r>
            <a:br>
              <a:rPr lang="en-GB" sz="1800" dirty="0"/>
            </a:br>
            <a:r>
              <a:rPr lang="en-GB" sz="1800" dirty="0"/>
              <a:t>SUSTAINABILITY</a:t>
            </a:r>
          </a:p>
        </p:txBody>
      </p:sp>
      <p:sp>
        <p:nvSpPr>
          <p:cNvPr id="335" name="Google Shape;335;p29"/>
          <p:cNvSpPr txBox="1">
            <a:spLocks noGrp="1"/>
          </p:cNvSpPr>
          <p:nvPr>
            <p:ph type="subTitle" idx="6"/>
          </p:nvPr>
        </p:nvSpPr>
        <p:spPr>
          <a:xfrm>
            <a:off x="5940803" y="3175350"/>
            <a:ext cx="2166900" cy="834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Pharma companies move to product-level for full optimization potential </a:t>
            </a:r>
            <a:endParaRPr/>
          </a:p>
        </p:txBody>
      </p:sp>
      <p:grpSp>
        <p:nvGrpSpPr>
          <p:cNvPr id="2" name="Group 1">
            <a:extLst>
              <a:ext uri="{FF2B5EF4-FFF2-40B4-BE49-F238E27FC236}">
                <a16:creationId xmlns:a16="http://schemas.microsoft.com/office/drawing/2014/main" id="{99321B2F-F6E7-8746-8CA9-41038BC33553}"/>
              </a:ext>
            </a:extLst>
          </p:cNvPr>
          <p:cNvGrpSpPr/>
          <p:nvPr/>
        </p:nvGrpSpPr>
        <p:grpSpPr>
          <a:xfrm>
            <a:off x="1785997" y="1882412"/>
            <a:ext cx="603600" cy="603600"/>
            <a:chOff x="1803867" y="1697553"/>
            <a:chExt cx="603600" cy="603600"/>
          </a:xfrm>
        </p:grpSpPr>
        <p:sp>
          <p:nvSpPr>
            <p:cNvPr id="336" name="Google Shape;336;p29"/>
            <p:cNvSpPr/>
            <p:nvPr/>
          </p:nvSpPr>
          <p:spPr>
            <a:xfrm>
              <a:off x="1803867" y="1697553"/>
              <a:ext cx="603600" cy="60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9"/>
            <p:cNvSpPr/>
            <p:nvPr/>
          </p:nvSpPr>
          <p:spPr>
            <a:xfrm>
              <a:off x="1942750" y="1816463"/>
              <a:ext cx="321900" cy="365776"/>
            </a:xfrm>
            <a:custGeom>
              <a:avLst/>
              <a:gdLst/>
              <a:ahLst/>
              <a:cxnLst/>
              <a:rect l="l" t="t" r="r" b="b"/>
              <a:pathLst>
                <a:path w="16095" h="18314" extrusionOk="0">
                  <a:moveTo>
                    <a:pt x="15018" y="3220"/>
                  </a:moveTo>
                  <a:lnTo>
                    <a:pt x="15015" y="4833"/>
                  </a:lnTo>
                  <a:cubicBezTo>
                    <a:pt x="15013" y="5726"/>
                    <a:pt x="14288" y="6441"/>
                    <a:pt x="13406" y="6441"/>
                  </a:cubicBezTo>
                  <a:cubicBezTo>
                    <a:pt x="13377" y="6441"/>
                    <a:pt x="13348" y="6440"/>
                    <a:pt x="13319" y="6438"/>
                  </a:cubicBezTo>
                  <a:cubicBezTo>
                    <a:pt x="12483" y="6393"/>
                    <a:pt x="11800" y="5643"/>
                    <a:pt x="11800" y="4805"/>
                  </a:cubicBezTo>
                  <a:lnTo>
                    <a:pt x="11800" y="3220"/>
                  </a:lnTo>
                  <a:close/>
                  <a:moveTo>
                    <a:pt x="3752" y="1234"/>
                  </a:moveTo>
                  <a:cubicBezTo>
                    <a:pt x="4527" y="1904"/>
                    <a:pt x="6435" y="3775"/>
                    <a:pt x="6435" y="5906"/>
                  </a:cubicBezTo>
                  <a:cubicBezTo>
                    <a:pt x="6435" y="7631"/>
                    <a:pt x="5176" y="9205"/>
                    <a:pt x="4289" y="10100"/>
                  </a:cubicBezTo>
                  <a:lnTo>
                    <a:pt x="4289" y="8272"/>
                  </a:lnTo>
                  <a:lnTo>
                    <a:pt x="5193" y="7368"/>
                  </a:lnTo>
                  <a:cubicBezTo>
                    <a:pt x="5394" y="7174"/>
                    <a:pt x="5414" y="6862"/>
                    <a:pt x="5245" y="6644"/>
                  </a:cubicBezTo>
                  <a:cubicBezTo>
                    <a:pt x="5138" y="6510"/>
                    <a:pt x="4982" y="6441"/>
                    <a:pt x="4825" y="6441"/>
                  </a:cubicBezTo>
                  <a:cubicBezTo>
                    <a:pt x="4689" y="6441"/>
                    <a:pt x="4552" y="6493"/>
                    <a:pt x="4447" y="6599"/>
                  </a:cubicBezTo>
                  <a:lnTo>
                    <a:pt x="4289" y="6756"/>
                  </a:lnTo>
                  <a:lnTo>
                    <a:pt x="4289" y="5054"/>
                  </a:lnTo>
                  <a:lnTo>
                    <a:pt x="5193" y="4149"/>
                  </a:lnTo>
                  <a:cubicBezTo>
                    <a:pt x="5394" y="3955"/>
                    <a:pt x="5414" y="3643"/>
                    <a:pt x="5245" y="3426"/>
                  </a:cubicBezTo>
                  <a:cubicBezTo>
                    <a:pt x="5138" y="3291"/>
                    <a:pt x="4982" y="3223"/>
                    <a:pt x="4825" y="3223"/>
                  </a:cubicBezTo>
                  <a:cubicBezTo>
                    <a:pt x="4689" y="3223"/>
                    <a:pt x="4552" y="3275"/>
                    <a:pt x="4447" y="3380"/>
                  </a:cubicBezTo>
                  <a:lnTo>
                    <a:pt x="3752" y="4072"/>
                  </a:lnTo>
                  <a:lnTo>
                    <a:pt x="3059" y="3380"/>
                  </a:lnTo>
                  <a:cubicBezTo>
                    <a:pt x="2954" y="3275"/>
                    <a:pt x="2816" y="3223"/>
                    <a:pt x="2680" y="3223"/>
                  </a:cubicBezTo>
                  <a:cubicBezTo>
                    <a:pt x="2523" y="3223"/>
                    <a:pt x="2366" y="3291"/>
                    <a:pt x="2261" y="3426"/>
                  </a:cubicBezTo>
                  <a:cubicBezTo>
                    <a:pt x="2092" y="3643"/>
                    <a:pt x="2112" y="3955"/>
                    <a:pt x="2310" y="4149"/>
                  </a:cubicBezTo>
                  <a:lnTo>
                    <a:pt x="3217" y="5054"/>
                  </a:lnTo>
                  <a:lnTo>
                    <a:pt x="3217" y="6756"/>
                  </a:lnTo>
                  <a:lnTo>
                    <a:pt x="3068" y="6607"/>
                  </a:lnTo>
                  <a:cubicBezTo>
                    <a:pt x="2963" y="6499"/>
                    <a:pt x="2822" y="6444"/>
                    <a:pt x="2681" y="6444"/>
                  </a:cubicBezTo>
                  <a:cubicBezTo>
                    <a:pt x="2563" y="6444"/>
                    <a:pt x="2445" y="6482"/>
                    <a:pt x="2347" y="6558"/>
                  </a:cubicBezTo>
                  <a:cubicBezTo>
                    <a:pt x="2095" y="6756"/>
                    <a:pt x="2075" y="7131"/>
                    <a:pt x="2301" y="7357"/>
                  </a:cubicBezTo>
                  <a:lnTo>
                    <a:pt x="3217" y="8272"/>
                  </a:lnTo>
                  <a:lnTo>
                    <a:pt x="3217" y="10100"/>
                  </a:lnTo>
                  <a:cubicBezTo>
                    <a:pt x="2327" y="9205"/>
                    <a:pt x="1071" y="7634"/>
                    <a:pt x="1071" y="5906"/>
                  </a:cubicBezTo>
                  <a:cubicBezTo>
                    <a:pt x="1071" y="3778"/>
                    <a:pt x="2979" y="1906"/>
                    <a:pt x="3752" y="1234"/>
                  </a:cubicBezTo>
                  <a:close/>
                  <a:moveTo>
                    <a:pt x="8579" y="12950"/>
                  </a:moveTo>
                  <a:cubicBezTo>
                    <a:pt x="8855" y="12950"/>
                    <a:pt x="9134" y="13003"/>
                    <a:pt x="9399" y="13113"/>
                  </a:cubicBezTo>
                  <a:cubicBezTo>
                    <a:pt x="10203" y="13445"/>
                    <a:pt x="10724" y="14229"/>
                    <a:pt x="10724" y="15096"/>
                  </a:cubicBezTo>
                  <a:cubicBezTo>
                    <a:pt x="10721" y="16280"/>
                    <a:pt x="9763" y="17239"/>
                    <a:pt x="8578" y="17239"/>
                  </a:cubicBezTo>
                  <a:lnTo>
                    <a:pt x="8578" y="17242"/>
                  </a:lnTo>
                  <a:cubicBezTo>
                    <a:pt x="7711" y="17242"/>
                    <a:pt x="6927" y="16718"/>
                    <a:pt x="6595" y="15917"/>
                  </a:cubicBezTo>
                  <a:cubicBezTo>
                    <a:pt x="6264" y="15116"/>
                    <a:pt x="6447" y="14192"/>
                    <a:pt x="7062" y="13579"/>
                  </a:cubicBezTo>
                  <a:cubicBezTo>
                    <a:pt x="7471" y="13168"/>
                    <a:pt x="8020" y="12950"/>
                    <a:pt x="8579" y="12950"/>
                  </a:cubicBezTo>
                  <a:close/>
                  <a:moveTo>
                    <a:pt x="12339" y="1"/>
                  </a:moveTo>
                  <a:cubicBezTo>
                    <a:pt x="12044" y="1"/>
                    <a:pt x="11800" y="238"/>
                    <a:pt x="11800" y="539"/>
                  </a:cubicBezTo>
                  <a:lnTo>
                    <a:pt x="11800" y="2147"/>
                  </a:lnTo>
                  <a:lnTo>
                    <a:pt x="11262" y="2147"/>
                  </a:lnTo>
                  <a:cubicBezTo>
                    <a:pt x="10967" y="2147"/>
                    <a:pt x="10727" y="2387"/>
                    <a:pt x="10727" y="2685"/>
                  </a:cubicBezTo>
                  <a:lnTo>
                    <a:pt x="10727" y="4830"/>
                  </a:lnTo>
                  <a:cubicBezTo>
                    <a:pt x="10727" y="6104"/>
                    <a:pt x="11625" y="7202"/>
                    <a:pt x="12873" y="7457"/>
                  </a:cubicBezTo>
                  <a:lnTo>
                    <a:pt x="12873" y="12947"/>
                  </a:lnTo>
                  <a:cubicBezTo>
                    <a:pt x="12873" y="14043"/>
                    <a:pt x="12452" y="15099"/>
                    <a:pt x="11700" y="15894"/>
                  </a:cubicBezTo>
                  <a:cubicBezTo>
                    <a:pt x="11768" y="15619"/>
                    <a:pt x="11803" y="15339"/>
                    <a:pt x="11800" y="15056"/>
                  </a:cubicBezTo>
                  <a:cubicBezTo>
                    <a:pt x="11780" y="13348"/>
                    <a:pt x="10409" y="11940"/>
                    <a:pt x="8701" y="11877"/>
                  </a:cubicBezTo>
                  <a:cubicBezTo>
                    <a:pt x="8660" y="11876"/>
                    <a:pt x="8618" y="11875"/>
                    <a:pt x="8577" y="11875"/>
                  </a:cubicBezTo>
                  <a:cubicBezTo>
                    <a:pt x="6488" y="11875"/>
                    <a:pt x="4938" y="13849"/>
                    <a:pt x="5462" y="15894"/>
                  </a:cubicBezTo>
                  <a:cubicBezTo>
                    <a:pt x="4707" y="15099"/>
                    <a:pt x="4289" y="14043"/>
                    <a:pt x="4289" y="12947"/>
                  </a:cubicBezTo>
                  <a:lnTo>
                    <a:pt x="4289" y="11560"/>
                  </a:lnTo>
                  <a:cubicBezTo>
                    <a:pt x="5042" y="10930"/>
                    <a:pt x="7508" y="8664"/>
                    <a:pt x="7508" y="5903"/>
                  </a:cubicBezTo>
                  <a:cubicBezTo>
                    <a:pt x="7508" y="2708"/>
                    <a:pt x="4212" y="213"/>
                    <a:pt x="4075" y="110"/>
                  </a:cubicBezTo>
                  <a:cubicBezTo>
                    <a:pt x="3979" y="38"/>
                    <a:pt x="3866" y="2"/>
                    <a:pt x="3753" y="2"/>
                  </a:cubicBezTo>
                  <a:cubicBezTo>
                    <a:pt x="3641" y="2"/>
                    <a:pt x="3528" y="38"/>
                    <a:pt x="3434" y="110"/>
                  </a:cubicBezTo>
                  <a:cubicBezTo>
                    <a:pt x="3294" y="213"/>
                    <a:pt x="1" y="2708"/>
                    <a:pt x="1" y="5903"/>
                  </a:cubicBezTo>
                  <a:cubicBezTo>
                    <a:pt x="1" y="8664"/>
                    <a:pt x="2464" y="10930"/>
                    <a:pt x="3219" y="11560"/>
                  </a:cubicBezTo>
                  <a:lnTo>
                    <a:pt x="3219" y="12896"/>
                  </a:lnTo>
                  <a:cubicBezTo>
                    <a:pt x="3219" y="15820"/>
                    <a:pt x="5537" y="18246"/>
                    <a:pt x="8458" y="18312"/>
                  </a:cubicBezTo>
                  <a:cubicBezTo>
                    <a:pt x="8500" y="18313"/>
                    <a:pt x="8541" y="18313"/>
                    <a:pt x="8583" y="18313"/>
                  </a:cubicBezTo>
                  <a:cubicBezTo>
                    <a:pt x="11541" y="18313"/>
                    <a:pt x="13948" y="15907"/>
                    <a:pt x="13948" y="12947"/>
                  </a:cubicBezTo>
                  <a:lnTo>
                    <a:pt x="13948" y="7460"/>
                  </a:lnTo>
                  <a:cubicBezTo>
                    <a:pt x="15196" y="7202"/>
                    <a:pt x="16091" y="6104"/>
                    <a:pt x="16094" y="4830"/>
                  </a:cubicBezTo>
                  <a:lnTo>
                    <a:pt x="16094" y="2685"/>
                  </a:lnTo>
                  <a:cubicBezTo>
                    <a:pt x="16094" y="2387"/>
                    <a:pt x="15851" y="2147"/>
                    <a:pt x="15553" y="2147"/>
                  </a:cubicBezTo>
                  <a:lnTo>
                    <a:pt x="15018" y="2147"/>
                  </a:lnTo>
                  <a:lnTo>
                    <a:pt x="15018" y="553"/>
                  </a:lnTo>
                  <a:cubicBezTo>
                    <a:pt x="15021" y="276"/>
                    <a:pt x="14815" y="41"/>
                    <a:pt x="14543" y="7"/>
                  </a:cubicBezTo>
                  <a:cubicBezTo>
                    <a:pt x="14522" y="4"/>
                    <a:pt x="14501" y="3"/>
                    <a:pt x="14480" y="3"/>
                  </a:cubicBezTo>
                  <a:cubicBezTo>
                    <a:pt x="14187" y="3"/>
                    <a:pt x="13945" y="240"/>
                    <a:pt x="13945" y="539"/>
                  </a:cubicBezTo>
                  <a:lnTo>
                    <a:pt x="13945" y="2147"/>
                  </a:lnTo>
                  <a:lnTo>
                    <a:pt x="12873" y="2147"/>
                  </a:lnTo>
                  <a:lnTo>
                    <a:pt x="12873" y="553"/>
                  </a:lnTo>
                  <a:cubicBezTo>
                    <a:pt x="12875" y="276"/>
                    <a:pt x="12669" y="41"/>
                    <a:pt x="12398" y="4"/>
                  </a:cubicBezTo>
                  <a:cubicBezTo>
                    <a:pt x="12378" y="2"/>
                    <a:pt x="12358" y="1"/>
                    <a:pt x="123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roup 3">
            <a:extLst>
              <a:ext uri="{FF2B5EF4-FFF2-40B4-BE49-F238E27FC236}">
                <a16:creationId xmlns:a16="http://schemas.microsoft.com/office/drawing/2014/main" id="{17BC416E-4752-AE44-AC71-2E668795B59C}"/>
              </a:ext>
            </a:extLst>
          </p:cNvPr>
          <p:cNvGrpSpPr/>
          <p:nvPr/>
        </p:nvGrpSpPr>
        <p:grpSpPr>
          <a:xfrm>
            <a:off x="6722599" y="1881266"/>
            <a:ext cx="603600" cy="603600"/>
            <a:chOff x="6733311" y="1697553"/>
            <a:chExt cx="603600" cy="603600"/>
          </a:xfrm>
        </p:grpSpPr>
        <p:sp>
          <p:nvSpPr>
            <p:cNvPr id="338" name="Google Shape;338;p29"/>
            <p:cNvSpPr/>
            <p:nvPr/>
          </p:nvSpPr>
          <p:spPr>
            <a:xfrm>
              <a:off x="6733311" y="1697553"/>
              <a:ext cx="603600" cy="60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29"/>
            <p:cNvGrpSpPr/>
            <p:nvPr/>
          </p:nvGrpSpPr>
          <p:grpSpPr>
            <a:xfrm>
              <a:off x="6851320" y="1816540"/>
              <a:ext cx="367560" cy="365619"/>
              <a:chOff x="6492000" y="3409650"/>
              <a:chExt cx="459450" cy="457825"/>
            </a:xfrm>
          </p:grpSpPr>
          <p:sp>
            <p:nvSpPr>
              <p:cNvPr id="341" name="Google Shape;341;p29"/>
              <p:cNvSpPr/>
              <p:nvPr/>
            </p:nvSpPr>
            <p:spPr>
              <a:xfrm>
                <a:off x="6574200" y="3491075"/>
                <a:ext cx="295050" cy="295050"/>
              </a:xfrm>
              <a:custGeom>
                <a:avLst/>
                <a:gdLst/>
                <a:ahLst/>
                <a:cxnLst/>
                <a:rect l="l" t="t" r="r" b="b"/>
                <a:pathLst>
                  <a:path w="11802" h="11802" extrusionOk="0">
                    <a:moveTo>
                      <a:pt x="5902" y="1073"/>
                    </a:moveTo>
                    <a:cubicBezTo>
                      <a:pt x="8563" y="1073"/>
                      <a:pt x="10729" y="3239"/>
                      <a:pt x="10729" y="5900"/>
                    </a:cubicBezTo>
                    <a:cubicBezTo>
                      <a:pt x="10729" y="8560"/>
                      <a:pt x="8563" y="10729"/>
                      <a:pt x="5902" y="10729"/>
                    </a:cubicBezTo>
                    <a:cubicBezTo>
                      <a:pt x="3239" y="10729"/>
                      <a:pt x="1073" y="8563"/>
                      <a:pt x="1073" y="5900"/>
                    </a:cubicBezTo>
                    <a:cubicBezTo>
                      <a:pt x="1073" y="3239"/>
                      <a:pt x="3239" y="1073"/>
                      <a:pt x="5902" y="1073"/>
                    </a:cubicBezTo>
                    <a:close/>
                    <a:moveTo>
                      <a:pt x="5902" y="0"/>
                    </a:moveTo>
                    <a:cubicBezTo>
                      <a:pt x="2647" y="0"/>
                      <a:pt x="0" y="2647"/>
                      <a:pt x="0" y="5900"/>
                    </a:cubicBezTo>
                    <a:cubicBezTo>
                      <a:pt x="0" y="9155"/>
                      <a:pt x="2647" y="11802"/>
                      <a:pt x="5902" y="11802"/>
                    </a:cubicBezTo>
                    <a:cubicBezTo>
                      <a:pt x="9155" y="11802"/>
                      <a:pt x="11802" y="9155"/>
                      <a:pt x="11802" y="5900"/>
                    </a:cubicBezTo>
                    <a:cubicBezTo>
                      <a:pt x="11802" y="2647"/>
                      <a:pt x="9155" y="0"/>
                      <a:pt x="59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9"/>
              <p:cNvSpPr/>
              <p:nvPr/>
            </p:nvSpPr>
            <p:spPr>
              <a:xfrm>
                <a:off x="6707950" y="3812900"/>
                <a:ext cx="26900" cy="54575"/>
              </a:xfrm>
              <a:custGeom>
                <a:avLst/>
                <a:gdLst/>
                <a:ahLst/>
                <a:cxnLst/>
                <a:rect l="l" t="t" r="r" b="b"/>
                <a:pathLst>
                  <a:path w="1076" h="2183" extrusionOk="0">
                    <a:moveTo>
                      <a:pt x="541" y="1"/>
                    </a:moveTo>
                    <a:cubicBezTo>
                      <a:pt x="520" y="1"/>
                      <a:pt x="499" y="2"/>
                      <a:pt x="478" y="5"/>
                    </a:cubicBezTo>
                    <a:cubicBezTo>
                      <a:pt x="203" y="39"/>
                      <a:pt x="0" y="274"/>
                      <a:pt x="3" y="551"/>
                    </a:cubicBezTo>
                    <a:lnTo>
                      <a:pt x="3" y="1633"/>
                    </a:lnTo>
                    <a:cubicBezTo>
                      <a:pt x="0" y="1907"/>
                      <a:pt x="203" y="2142"/>
                      <a:pt x="478" y="2179"/>
                    </a:cubicBezTo>
                    <a:cubicBezTo>
                      <a:pt x="499" y="2181"/>
                      <a:pt x="520" y="2183"/>
                      <a:pt x="541" y="2183"/>
                    </a:cubicBezTo>
                    <a:cubicBezTo>
                      <a:pt x="832" y="2183"/>
                      <a:pt x="1076" y="1946"/>
                      <a:pt x="1076" y="1647"/>
                    </a:cubicBezTo>
                    <a:lnTo>
                      <a:pt x="1076" y="537"/>
                    </a:lnTo>
                    <a:cubicBezTo>
                      <a:pt x="1076" y="238"/>
                      <a:pt x="832" y="1"/>
                      <a:pt x="5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9"/>
              <p:cNvSpPr/>
              <p:nvPr/>
            </p:nvSpPr>
            <p:spPr>
              <a:xfrm>
                <a:off x="6707950" y="3409650"/>
                <a:ext cx="26900" cy="54575"/>
              </a:xfrm>
              <a:custGeom>
                <a:avLst/>
                <a:gdLst/>
                <a:ahLst/>
                <a:cxnLst/>
                <a:rect l="l" t="t" r="r" b="b"/>
                <a:pathLst>
                  <a:path w="1076" h="2183" extrusionOk="0">
                    <a:moveTo>
                      <a:pt x="541" y="0"/>
                    </a:moveTo>
                    <a:cubicBezTo>
                      <a:pt x="520" y="0"/>
                      <a:pt x="499" y="2"/>
                      <a:pt x="478" y="4"/>
                    </a:cubicBezTo>
                    <a:cubicBezTo>
                      <a:pt x="203" y="41"/>
                      <a:pt x="0" y="276"/>
                      <a:pt x="3" y="553"/>
                    </a:cubicBezTo>
                    <a:lnTo>
                      <a:pt x="3" y="1632"/>
                    </a:lnTo>
                    <a:cubicBezTo>
                      <a:pt x="0" y="1910"/>
                      <a:pt x="203" y="2144"/>
                      <a:pt x="478" y="2178"/>
                    </a:cubicBezTo>
                    <a:cubicBezTo>
                      <a:pt x="499" y="2181"/>
                      <a:pt x="520" y="2182"/>
                      <a:pt x="541" y="2182"/>
                    </a:cubicBezTo>
                    <a:cubicBezTo>
                      <a:pt x="832" y="2182"/>
                      <a:pt x="1076" y="1945"/>
                      <a:pt x="1076" y="1646"/>
                    </a:cubicBezTo>
                    <a:lnTo>
                      <a:pt x="1076" y="539"/>
                    </a:lnTo>
                    <a:cubicBezTo>
                      <a:pt x="1076" y="237"/>
                      <a:pt x="832" y="0"/>
                      <a:pt x="5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9"/>
              <p:cNvSpPr/>
              <p:nvPr/>
            </p:nvSpPr>
            <p:spPr>
              <a:xfrm>
                <a:off x="6895200" y="3625025"/>
                <a:ext cx="56250" cy="26850"/>
              </a:xfrm>
              <a:custGeom>
                <a:avLst/>
                <a:gdLst/>
                <a:ahLst/>
                <a:cxnLst/>
                <a:rect l="l" t="t" r="r" b="b"/>
                <a:pathLst>
                  <a:path w="2250" h="1074" extrusionOk="0">
                    <a:moveTo>
                      <a:pt x="581" y="1"/>
                    </a:moveTo>
                    <a:cubicBezTo>
                      <a:pt x="306" y="1"/>
                      <a:pt x="75" y="206"/>
                      <a:pt x="38" y="479"/>
                    </a:cubicBezTo>
                    <a:cubicBezTo>
                      <a:pt x="0" y="796"/>
                      <a:pt x="249" y="1074"/>
                      <a:pt x="570" y="1074"/>
                    </a:cubicBezTo>
                    <a:lnTo>
                      <a:pt x="1666" y="1074"/>
                    </a:lnTo>
                    <a:cubicBezTo>
                      <a:pt x="1668" y="1074"/>
                      <a:pt x="1669" y="1074"/>
                      <a:pt x="1671" y="1074"/>
                    </a:cubicBezTo>
                    <a:cubicBezTo>
                      <a:pt x="1946" y="1074"/>
                      <a:pt x="2178" y="871"/>
                      <a:pt x="2212" y="599"/>
                    </a:cubicBezTo>
                    <a:cubicBezTo>
                      <a:pt x="2249" y="281"/>
                      <a:pt x="2000" y="1"/>
                      <a:pt x="1680" y="1"/>
                    </a:cubicBezTo>
                    <a:lnTo>
                      <a:pt x="587" y="1"/>
                    </a:lnTo>
                    <a:cubicBezTo>
                      <a:pt x="585" y="1"/>
                      <a:pt x="583" y="1"/>
                      <a:pt x="5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9"/>
              <p:cNvSpPr/>
              <p:nvPr/>
            </p:nvSpPr>
            <p:spPr>
              <a:xfrm>
                <a:off x="6492000" y="3625025"/>
                <a:ext cx="56250" cy="26850"/>
              </a:xfrm>
              <a:custGeom>
                <a:avLst/>
                <a:gdLst/>
                <a:ahLst/>
                <a:cxnLst/>
                <a:rect l="l" t="t" r="r" b="b"/>
                <a:pathLst>
                  <a:path w="2250" h="1074" extrusionOk="0">
                    <a:moveTo>
                      <a:pt x="579" y="1"/>
                    </a:moveTo>
                    <a:cubicBezTo>
                      <a:pt x="304" y="1"/>
                      <a:pt x="72" y="206"/>
                      <a:pt x="38" y="479"/>
                    </a:cubicBezTo>
                    <a:cubicBezTo>
                      <a:pt x="1" y="796"/>
                      <a:pt x="250" y="1074"/>
                      <a:pt x="570" y="1074"/>
                    </a:cubicBezTo>
                    <a:lnTo>
                      <a:pt x="1666" y="1074"/>
                    </a:lnTo>
                    <a:cubicBezTo>
                      <a:pt x="1668" y="1074"/>
                      <a:pt x="1670" y="1074"/>
                      <a:pt x="1672" y="1074"/>
                    </a:cubicBezTo>
                    <a:cubicBezTo>
                      <a:pt x="1944" y="1074"/>
                      <a:pt x="2175" y="871"/>
                      <a:pt x="2212" y="599"/>
                    </a:cubicBezTo>
                    <a:cubicBezTo>
                      <a:pt x="2249" y="281"/>
                      <a:pt x="2001" y="1"/>
                      <a:pt x="1680" y="1"/>
                    </a:cubicBezTo>
                    <a:lnTo>
                      <a:pt x="584" y="1"/>
                    </a:lnTo>
                    <a:cubicBezTo>
                      <a:pt x="582" y="1"/>
                      <a:pt x="581" y="1"/>
                      <a:pt x="5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9"/>
              <p:cNvSpPr/>
              <p:nvPr/>
            </p:nvSpPr>
            <p:spPr>
              <a:xfrm>
                <a:off x="6868950" y="3517875"/>
                <a:ext cx="53950" cy="40250"/>
              </a:xfrm>
              <a:custGeom>
                <a:avLst/>
                <a:gdLst/>
                <a:ahLst/>
                <a:cxnLst/>
                <a:rect l="l" t="t" r="r" b="b"/>
                <a:pathLst>
                  <a:path w="2158" h="1610" extrusionOk="0">
                    <a:moveTo>
                      <a:pt x="1545" y="0"/>
                    </a:moveTo>
                    <a:cubicBezTo>
                      <a:pt x="1454" y="0"/>
                      <a:pt x="1361" y="23"/>
                      <a:pt x="1276" y="72"/>
                    </a:cubicBezTo>
                    <a:lnTo>
                      <a:pt x="347" y="607"/>
                    </a:lnTo>
                    <a:cubicBezTo>
                      <a:pt x="89" y="756"/>
                      <a:pt x="0" y="1085"/>
                      <a:pt x="149" y="1340"/>
                    </a:cubicBezTo>
                    <a:cubicBezTo>
                      <a:pt x="249" y="1513"/>
                      <a:pt x="430" y="1609"/>
                      <a:pt x="615" y="1609"/>
                    </a:cubicBezTo>
                    <a:cubicBezTo>
                      <a:pt x="706" y="1609"/>
                      <a:pt x="798" y="1586"/>
                      <a:pt x="882" y="1537"/>
                    </a:cubicBezTo>
                    <a:lnTo>
                      <a:pt x="1811" y="1002"/>
                    </a:lnTo>
                    <a:cubicBezTo>
                      <a:pt x="2069" y="854"/>
                      <a:pt x="2158" y="525"/>
                      <a:pt x="2009" y="267"/>
                    </a:cubicBezTo>
                    <a:cubicBezTo>
                      <a:pt x="1909" y="96"/>
                      <a:pt x="1730" y="0"/>
                      <a:pt x="15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9"/>
              <p:cNvSpPr/>
              <p:nvPr/>
            </p:nvSpPr>
            <p:spPr>
              <a:xfrm>
                <a:off x="6520550" y="3719000"/>
                <a:ext cx="53950" cy="40250"/>
              </a:xfrm>
              <a:custGeom>
                <a:avLst/>
                <a:gdLst/>
                <a:ahLst/>
                <a:cxnLst/>
                <a:rect l="l" t="t" r="r" b="b"/>
                <a:pathLst>
                  <a:path w="2158" h="1610" extrusionOk="0">
                    <a:moveTo>
                      <a:pt x="1544" y="1"/>
                    </a:moveTo>
                    <a:cubicBezTo>
                      <a:pt x="1453" y="1"/>
                      <a:pt x="1361" y="24"/>
                      <a:pt x="1276" y="73"/>
                    </a:cubicBezTo>
                    <a:lnTo>
                      <a:pt x="346" y="608"/>
                    </a:lnTo>
                    <a:cubicBezTo>
                      <a:pt x="89" y="756"/>
                      <a:pt x="0" y="1086"/>
                      <a:pt x="149" y="1343"/>
                    </a:cubicBezTo>
                    <a:cubicBezTo>
                      <a:pt x="249" y="1514"/>
                      <a:pt x="430" y="1610"/>
                      <a:pt x="615" y="1610"/>
                    </a:cubicBezTo>
                    <a:cubicBezTo>
                      <a:pt x="706" y="1610"/>
                      <a:pt x="798" y="1587"/>
                      <a:pt x="881" y="1538"/>
                    </a:cubicBezTo>
                    <a:lnTo>
                      <a:pt x="1811" y="1003"/>
                    </a:lnTo>
                    <a:cubicBezTo>
                      <a:pt x="2069" y="854"/>
                      <a:pt x="2158" y="525"/>
                      <a:pt x="2009" y="270"/>
                    </a:cubicBezTo>
                    <a:cubicBezTo>
                      <a:pt x="1909" y="97"/>
                      <a:pt x="1729" y="1"/>
                      <a:pt x="1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9"/>
              <p:cNvSpPr/>
              <p:nvPr/>
            </p:nvSpPr>
            <p:spPr>
              <a:xfrm>
                <a:off x="6800275" y="3439325"/>
                <a:ext cx="44100" cy="50075"/>
              </a:xfrm>
              <a:custGeom>
                <a:avLst/>
                <a:gdLst/>
                <a:ahLst/>
                <a:cxnLst/>
                <a:rect l="l" t="t" r="r" b="b"/>
                <a:pathLst>
                  <a:path w="1764" h="2003" extrusionOk="0">
                    <a:moveTo>
                      <a:pt x="1150" y="1"/>
                    </a:moveTo>
                    <a:cubicBezTo>
                      <a:pt x="965" y="1"/>
                      <a:pt x="784" y="97"/>
                      <a:pt x="685" y="268"/>
                    </a:cubicBezTo>
                    <a:lnTo>
                      <a:pt x="150" y="1197"/>
                    </a:lnTo>
                    <a:cubicBezTo>
                      <a:pt x="1" y="1455"/>
                      <a:pt x="90" y="1784"/>
                      <a:pt x="344" y="1930"/>
                    </a:cubicBezTo>
                    <a:cubicBezTo>
                      <a:pt x="429" y="1979"/>
                      <a:pt x="522" y="2002"/>
                      <a:pt x="613" y="2002"/>
                    </a:cubicBezTo>
                    <a:cubicBezTo>
                      <a:pt x="799" y="2002"/>
                      <a:pt x="980" y="1906"/>
                      <a:pt x="1079" y="1735"/>
                    </a:cubicBezTo>
                    <a:lnTo>
                      <a:pt x="1614" y="805"/>
                    </a:lnTo>
                    <a:cubicBezTo>
                      <a:pt x="1763" y="548"/>
                      <a:pt x="1675" y="219"/>
                      <a:pt x="1417" y="73"/>
                    </a:cubicBezTo>
                    <a:cubicBezTo>
                      <a:pt x="1333" y="24"/>
                      <a:pt x="1241" y="1"/>
                      <a:pt x="1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9"/>
              <p:cNvSpPr/>
              <p:nvPr/>
            </p:nvSpPr>
            <p:spPr>
              <a:xfrm>
                <a:off x="6599150" y="3787725"/>
                <a:ext cx="44075" cy="50075"/>
              </a:xfrm>
              <a:custGeom>
                <a:avLst/>
                <a:gdLst/>
                <a:ahLst/>
                <a:cxnLst/>
                <a:rect l="l" t="t" r="r" b="b"/>
                <a:pathLst>
                  <a:path w="1763" h="2003" extrusionOk="0">
                    <a:moveTo>
                      <a:pt x="1147" y="0"/>
                    </a:moveTo>
                    <a:cubicBezTo>
                      <a:pt x="962" y="0"/>
                      <a:pt x="784" y="96"/>
                      <a:pt x="684" y="268"/>
                    </a:cubicBezTo>
                    <a:lnTo>
                      <a:pt x="146" y="1198"/>
                    </a:lnTo>
                    <a:cubicBezTo>
                      <a:pt x="1" y="1455"/>
                      <a:pt x="86" y="1784"/>
                      <a:pt x="344" y="1930"/>
                    </a:cubicBezTo>
                    <a:cubicBezTo>
                      <a:pt x="429" y="1979"/>
                      <a:pt x="521" y="2002"/>
                      <a:pt x="613" y="2002"/>
                    </a:cubicBezTo>
                    <a:cubicBezTo>
                      <a:pt x="798" y="2002"/>
                      <a:pt x="979" y="1906"/>
                      <a:pt x="1076" y="1735"/>
                    </a:cubicBezTo>
                    <a:lnTo>
                      <a:pt x="1614" y="806"/>
                    </a:lnTo>
                    <a:cubicBezTo>
                      <a:pt x="1763" y="548"/>
                      <a:pt x="1674" y="219"/>
                      <a:pt x="1417" y="73"/>
                    </a:cubicBezTo>
                    <a:cubicBezTo>
                      <a:pt x="1331" y="24"/>
                      <a:pt x="1238" y="0"/>
                      <a:pt x="11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9"/>
              <p:cNvSpPr/>
              <p:nvPr/>
            </p:nvSpPr>
            <p:spPr>
              <a:xfrm>
                <a:off x="6520550" y="3517875"/>
                <a:ext cx="53950" cy="40250"/>
              </a:xfrm>
              <a:custGeom>
                <a:avLst/>
                <a:gdLst/>
                <a:ahLst/>
                <a:cxnLst/>
                <a:rect l="l" t="t" r="r" b="b"/>
                <a:pathLst>
                  <a:path w="2158" h="1610" extrusionOk="0">
                    <a:moveTo>
                      <a:pt x="615" y="0"/>
                    </a:moveTo>
                    <a:cubicBezTo>
                      <a:pt x="430" y="0"/>
                      <a:pt x="249" y="97"/>
                      <a:pt x="149" y="270"/>
                    </a:cubicBezTo>
                    <a:cubicBezTo>
                      <a:pt x="0" y="525"/>
                      <a:pt x="89" y="854"/>
                      <a:pt x="346" y="1002"/>
                    </a:cubicBezTo>
                    <a:lnTo>
                      <a:pt x="1276" y="1537"/>
                    </a:lnTo>
                    <a:cubicBezTo>
                      <a:pt x="1361" y="1586"/>
                      <a:pt x="1454" y="1610"/>
                      <a:pt x="1544" y="1610"/>
                    </a:cubicBezTo>
                    <a:cubicBezTo>
                      <a:pt x="1730" y="1610"/>
                      <a:pt x="1909" y="1513"/>
                      <a:pt x="2009" y="1343"/>
                    </a:cubicBezTo>
                    <a:cubicBezTo>
                      <a:pt x="2158" y="1085"/>
                      <a:pt x="2069" y="756"/>
                      <a:pt x="1811" y="607"/>
                    </a:cubicBezTo>
                    <a:lnTo>
                      <a:pt x="881" y="72"/>
                    </a:lnTo>
                    <a:cubicBezTo>
                      <a:pt x="798" y="24"/>
                      <a:pt x="706" y="0"/>
                      <a:pt x="6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9"/>
              <p:cNvSpPr/>
              <p:nvPr/>
            </p:nvSpPr>
            <p:spPr>
              <a:xfrm>
                <a:off x="6868950" y="3719000"/>
                <a:ext cx="53950" cy="40325"/>
              </a:xfrm>
              <a:custGeom>
                <a:avLst/>
                <a:gdLst/>
                <a:ahLst/>
                <a:cxnLst/>
                <a:rect l="l" t="t" r="r" b="b"/>
                <a:pathLst>
                  <a:path w="2158" h="1613" extrusionOk="0">
                    <a:moveTo>
                      <a:pt x="615" y="1"/>
                    </a:moveTo>
                    <a:cubicBezTo>
                      <a:pt x="430" y="1"/>
                      <a:pt x="249" y="97"/>
                      <a:pt x="149" y="270"/>
                    </a:cubicBezTo>
                    <a:cubicBezTo>
                      <a:pt x="0" y="528"/>
                      <a:pt x="89" y="854"/>
                      <a:pt x="347" y="1003"/>
                    </a:cubicBezTo>
                    <a:lnTo>
                      <a:pt x="1276" y="1540"/>
                    </a:lnTo>
                    <a:cubicBezTo>
                      <a:pt x="1361" y="1589"/>
                      <a:pt x="1453" y="1613"/>
                      <a:pt x="1544" y="1613"/>
                    </a:cubicBezTo>
                    <a:cubicBezTo>
                      <a:pt x="1729" y="1613"/>
                      <a:pt x="1909" y="1516"/>
                      <a:pt x="2009" y="1343"/>
                    </a:cubicBezTo>
                    <a:cubicBezTo>
                      <a:pt x="2158" y="1086"/>
                      <a:pt x="2069" y="759"/>
                      <a:pt x="1811" y="611"/>
                    </a:cubicBezTo>
                    <a:lnTo>
                      <a:pt x="882" y="73"/>
                    </a:lnTo>
                    <a:cubicBezTo>
                      <a:pt x="798" y="24"/>
                      <a:pt x="706"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9"/>
              <p:cNvSpPr/>
              <p:nvPr/>
            </p:nvSpPr>
            <p:spPr>
              <a:xfrm>
                <a:off x="6599075" y="3439325"/>
                <a:ext cx="44100" cy="50100"/>
              </a:xfrm>
              <a:custGeom>
                <a:avLst/>
                <a:gdLst/>
                <a:ahLst/>
                <a:cxnLst/>
                <a:rect l="l" t="t" r="r" b="b"/>
                <a:pathLst>
                  <a:path w="1764" h="2004" extrusionOk="0">
                    <a:moveTo>
                      <a:pt x="615" y="1"/>
                    </a:moveTo>
                    <a:cubicBezTo>
                      <a:pt x="524" y="1"/>
                      <a:pt x="432" y="24"/>
                      <a:pt x="347" y="73"/>
                    </a:cubicBezTo>
                    <a:cubicBezTo>
                      <a:pt x="89" y="219"/>
                      <a:pt x="1" y="548"/>
                      <a:pt x="149" y="805"/>
                    </a:cubicBezTo>
                    <a:lnTo>
                      <a:pt x="687" y="1735"/>
                    </a:lnTo>
                    <a:cubicBezTo>
                      <a:pt x="785" y="1908"/>
                      <a:pt x="966" y="2004"/>
                      <a:pt x="1152" y="2004"/>
                    </a:cubicBezTo>
                    <a:cubicBezTo>
                      <a:pt x="1243" y="2004"/>
                      <a:pt x="1335" y="1981"/>
                      <a:pt x="1420" y="1933"/>
                    </a:cubicBezTo>
                    <a:cubicBezTo>
                      <a:pt x="1677" y="1784"/>
                      <a:pt x="1763" y="1455"/>
                      <a:pt x="1617" y="1197"/>
                    </a:cubicBezTo>
                    <a:lnTo>
                      <a:pt x="1079" y="268"/>
                    </a:lnTo>
                    <a:cubicBezTo>
                      <a:pt x="980" y="97"/>
                      <a:pt x="800" y="1"/>
                      <a:pt x="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9"/>
              <p:cNvSpPr/>
              <p:nvPr/>
            </p:nvSpPr>
            <p:spPr>
              <a:xfrm>
                <a:off x="6800275" y="3787725"/>
                <a:ext cx="44100" cy="50100"/>
              </a:xfrm>
              <a:custGeom>
                <a:avLst/>
                <a:gdLst/>
                <a:ahLst/>
                <a:cxnLst/>
                <a:rect l="l" t="t" r="r" b="b"/>
                <a:pathLst>
                  <a:path w="1764" h="2004" extrusionOk="0">
                    <a:moveTo>
                      <a:pt x="613" y="1"/>
                    </a:moveTo>
                    <a:cubicBezTo>
                      <a:pt x="522" y="1"/>
                      <a:pt x="429" y="24"/>
                      <a:pt x="344" y="73"/>
                    </a:cubicBezTo>
                    <a:cubicBezTo>
                      <a:pt x="87" y="219"/>
                      <a:pt x="1" y="548"/>
                      <a:pt x="147" y="806"/>
                    </a:cubicBezTo>
                    <a:lnTo>
                      <a:pt x="685" y="1735"/>
                    </a:lnTo>
                    <a:cubicBezTo>
                      <a:pt x="784" y="1908"/>
                      <a:pt x="964" y="2004"/>
                      <a:pt x="1150" y="2004"/>
                    </a:cubicBezTo>
                    <a:cubicBezTo>
                      <a:pt x="1240" y="2004"/>
                      <a:pt x="1332" y="1981"/>
                      <a:pt x="1417" y="1933"/>
                    </a:cubicBezTo>
                    <a:cubicBezTo>
                      <a:pt x="1675" y="1784"/>
                      <a:pt x="1763" y="1455"/>
                      <a:pt x="1614" y="1198"/>
                    </a:cubicBezTo>
                    <a:lnTo>
                      <a:pt x="1077" y="268"/>
                    </a:lnTo>
                    <a:cubicBezTo>
                      <a:pt x="979" y="97"/>
                      <a:pt x="799" y="1"/>
                      <a:pt x="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9"/>
              <p:cNvSpPr/>
              <p:nvPr/>
            </p:nvSpPr>
            <p:spPr>
              <a:xfrm>
                <a:off x="6652150" y="3544725"/>
                <a:ext cx="137150" cy="187675"/>
              </a:xfrm>
              <a:custGeom>
                <a:avLst/>
                <a:gdLst/>
                <a:ahLst/>
                <a:cxnLst/>
                <a:rect l="l" t="t" r="r" b="b"/>
                <a:pathLst>
                  <a:path w="5486" h="7507" extrusionOk="0">
                    <a:moveTo>
                      <a:pt x="2281" y="2869"/>
                    </a:moveTo>
                    <a:cubicBezTo>
                      <a:pt x="2327" y="2995"/>
                      <a:pt x="2421" y="3101"/>
                      <a:pt x="2544" y="3161"/>
                    </a:cubicBezTo>
                    <a:lnTo>
                      <a:pt x="4023" y="3899"/>
                    </a:lnTo>
                    <a:lnTo>
                      <a:pt x="3285" y="4638"/>
                    </a:lnTo>
                    <a:cubicBezTo>
                      <a:pt x="3239" y="4512"/>
                      <a:pt x="3145" y="4406"/>
                      <a:pt x="3022" y="4346"/>
                    </a:cubicBezTo>
                    <a:lnTo>
                      <a:pt x="1543" y="3608"/>
                    </a:lnTo>
                    <a:lnTo>
                      <a:pt x="2281" y="2869"/>
                    </a:lnTo>
                    <a:close/>
                    <a:moveTo>
                      <a:pt x="3855" y="1"/>
                    </a:moveTo>
                    <a:cubicBezTo>
                      <a:pt x="3717" y="1"/>
                      <a:pt x="3580" y="54"/>
                      <a:pt x="3477" y="157"/>
                    </a:cubicBezTo>
                    <a:lnTo>
                      <a:pt x="258" y="3376"/>
                    </a:lnTo>
                    <a:cubicBezTo>
                      <a:pt x="1" y="3633"/>
                      <a:pt x="72" y="4068"/>
                      <a:pt x="398" y="4234"/>
                    </a:cubicBezTo>
                    <a:lnTo>
                      <a:pt x="2063" y="5067"/>
                    </a:lnTo>
                    <a:lnTo>
                      <a:pt x="1231" y="6732"/>
                    </a:lnTo>
                    <a:cubicBezTo>
                      <a:pt x="1114" y="6966"/>
                      <a:pt x="1185" y="7253"/>
                      <a:pt x="1397" y="7404"/>
                    </a:cubicBezTo>
                    <a:cubicBezTo>
                      <a:pt x="1492" y="7473"/>
                      <a:pt x="1603" y="7507"/>
                      <a:pt x="1713" y="7507"/>
                    </a:cubicBezTo>
                    <a:cubicBezTo>
                      <a:pt x="1850" y="7507"/>
                      <a:pt x="1986" y="7454"/>
                      <a:pt x="2089" y="7353"/>
                    </a:cubicBezTo>
                    <a:lnTo>
                      <a:pt x="5308" y="4134"/>
                    </a:lnTo>
                    <a:cubicBezTo>
                      <a:pt x="5431" y="4011"/>
                      <a:pt x="5485" y="3836"/>
                      <a:pt x="5459" y="3668"/>
                    </a:cubicBezTo>
                    <a:cubicBezTo>
                      <a:pt x="5431" y="3499"/>
                      <a:pt x="5322" y="3350"/>
                      <a:pt x="5168" y="3276"/>
                    </a:cubicBezTo>
                    <a:lnTo>
                      <a:pt x="3503" y="2440"/>
                    </a:lnTo>
                    <a:lnTo>
                      <a:pt x="4335" y="775"/>
                    </a:lnTo>
                    <a:cubicBezTo>
                      <a:pt x="4452" y="541"/>
                      <a:pt x="4381" y="254"/>
                      <a:pt x="4169" y="103"/>
                    </a:cubicBezTo>
                    <a:cubicBezTo>
                      <a:pt x="4075" y="34"/>
                      <a:pt x="3965" y="1"/>
                      <a:pt x="38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 name="Group 2">
            <a:extLst>
              <a:ext uri="{FF2B5EF4-FFF2-40B4-BE49-F238E27FC236}">
                <a16:creationId xmlns:a16="http://schemas.microsoft.com/office/drawing/2014/main" id="{67288991-641C-F240-9720-F4784A38366D}"/>
              </a:ext>
            </a:extLst>
          </p:cNvPr>
          <p:cNvGrpSpPr/>
          <p:nvPr/>
        </p:nvGrpSpPr>
        <p:grpSpPr>
          <a:xfrm>
            <a:off x="4254298" y="1881266"/>
            <a:ext cx="603600" cy="603600"/>
            <a:chOff x="4272104" y="1697553"/>
            <a:chExt cx="603600" cy="603600"/>
          </a:xfrm>
        </p:grpSpPr>
        <p:sp>
          <p:nvSpPr>
            <p:cNvPr id="337" name="Google Shape;337;p29"/>
            <p:cNvSpPr/>
            <p:nvPr/>
          </p:nvSpPr>
          <p:spPr>
            <a:xfrm>
              <a:off x="4272104" y="1697553"/>
              <a:ext cx="603600" cy="60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 name="Google Shape;355;p29"/>
            <p:cNvGrpSpPr/>
            <p:nvPr/>
          </p:nvGrpSpPr>
          <p:grpSpPr>
            <a:xfrm>
              <a:off x="4398715" y="1816868"/>
              <a:ext cx="343340" cy="364958"/>
              <a:chOff x="2722225" y="1803825"/>
              <a:chExt cx="429175" cy="457800"/>
            </a:xfrm>
          </p:grpSpPr>
          <p:sp>
            <p:nvSpPr>
              <p:cNvPr id="356" name="Google Shape;356;p29"/>
              <p:cNvSpPr/>
              <p:nvPr/>
            </p:nvSpPr>
            <p:spPr>
              <a:xfrm>
                <a:off x="2722225" y="1803825"/>
                <a:ext cx="429175" cy="457800"/>
              </a:xfrm>
              <a:custGeom>
                <a:avLst/>
                <a:gdLst/>
                <a:ahLst/>
                <a:cxnLst/>
                <a:rect l="l" t="t" r="r" b="b"/>
                <a:pathLst>
                  <a:path w="17167" h="18312" extrusionOk="0">
                    <a:moveTo>
                      <a:pt x="15556" y="2147"/>
                    </a:moveTo>
                    <a:cubicBezTo>
                      <a:pt x="15853" y="2147"/>
                      <a:pt x="16094" y="2387"/>
                      <a:pt x="16094" y="2682"/>
                    </a:cubicBezTo>
                    <a:lnTo>
                      <a:pt x="16094" y="4293"/>
                    </a:lnTo>
                    <a:lnTo>
                      <a:pt x="1073" y="4293"/>
                    </a:lnTo>
                    <a:lnTo>
                      <a:pt x="1073" y="2682"/>
                    </a:lnTo>
                    <a:cubicBezTo>
                      <a:pt x="1073" y="2387"/>
                      <a:pt x="1313" y="2147"/>
                      <a:pt x="1608" y="2147"/>
                    </a:cubicBezTo>
                    <a:lnTo>
                      <a:pt x="3219" y="2147"/>
                    </a:lnTo>
                    <a:lnTo>
                      <a:pt x="3219" y="2668"/>
                    </a:lnTo>
                    <a:cubicBezTo>
                      <a:pt x="3216" y="2945"/>
                      <a:pt x="3419" y="3180"/>
                      <a:pt x="3694" y="3217"/>
                    </a:cubicBezTo>
                    <a:cubicBezTo>
                      <a:pt x="3714" y="3219"/>
                      <a:pt x="3733" y="3220"/>
                      <a:pt x="3752" y="3220"/>
                    </a:cubicBezTo>
                    <a:cubicBezTo>
                      <a:pt x="4045" y="3220"/>
                      <a:pt x="4292" y="2982"/>
                      <a:pt x="4292" y="2682"/>
                    </a:cubicBezTo>
                    <a:lnTo>
                      <a:pt x="4292" y="2147"/>
                    </a:lnTo>
                    <a:lnTo>
                      <a:pt x="6438" y="2147"/>
                    </a:lnTo>
                    <a:lnTo>
                      <a:pt x="6438" y="2668"/>
                    </a:lnTo>
                    <a:cubicBezTo>
                      <a:pt x="6435" y="2945"/>
                      <a:pt x="6638" y="3180"/>
                      <a:pt x="6912" y="3217"/>
                    </a:cubicBezTo>
                    <a:cubicBezTo>
                      <a:pt x="6932" y="3219"/>
                      <a:pt x="6952" y="3220"/>
                      <a:pt x="6971" y="3220"/>
                    </a:cubicBezTo>
                    <a:cubicBezTo>
                      <a:pt x="7264" y="3220"/>
                      <a:pt x="7510" y="2982"/>
                      <a:pt x="7510" y="2682"/>
                    </a:cubicBezTo>
                    <a:lnTo>
                      <a:pt x="7510" y="2147"/>
                    </a:lnTo>
                    <a:lnTo>
                      <a:pt x="9656" y="2147"/>
                    </a:lnTo>
                    <a:lnTo>
                      <a:pt x="9656" y="2668"/>
                    </a:lnTo>
                    <a:cubicBezTo>
                      <a:pt x="9653" y="2945"/>
                      <a:pt x="9856" y="3180"/>
                      <a:pt x="10131" y="3217"/>
                    </a:cubicBezTo>
                    <a:cubicBezTo>
                      <a:pt x="10151" y="3219"/>
                      <a:pt x="10170" y="3220"/>
                      <a:pt x="10190" y="3220"/>
                    </a:cubicBezTo>
                    <a:cubicBezTo>
                      <a:pt x="10482" y="3220"/>
                      <a:pt x="10729" y="2982"/>
                      <a:pt x="10729" y="2682"/>
                    </a:cubicBezTo>
                    <a:lnTo>
                      <a:pt x="10729" y="2147"/>
                    </a:lnTo>
                    <a:lnTo>
                      <a:pt x="12875" y="2147"/>
                    </a:lnTo>
                    <a:lnTo>
                      <a:pt x="12875" y="2668"/>
                    </a:lnTo>
                    <a:cubicBezTo>
                      <a:pt x="12872" y="2945"/>
                      <a:pt x="13075" y="3180"/>
                      <a:pt x="13350" y="3217"/>
                    </a:cubicBezTo>
                    <a:cubicBezTo>
                      <a:pt x="13370" y="3219"/>
                      <a:pt x="13389" y="3220"/>
                      <a:pt x="13408" y="3220"/>
                    </a:cubicBezTo>
                    <a:cubicBezTo>
                      <a:pt x="13701" y="3220"/>
                      <a:pt x="13948" y="2982"/>
                      <a:pt x="13948" y="2682"/>
                    </a:cubicBezTo>
                    <a:lnTo>
                      <a:pt x="13948" y="2147"/>
                    </a:lnTo>
                    <a:close/>
                    <a:moveTo>
                      <a:pt x="16094" y="5366"/>
                    </a:moveTo>
                    <a:lnTo>
                      <a:pt x="16094" y="16701"/>
                    </a:lnTo>
                    <a:cubicBezTo>
                      <a:pt x="16094" y="16999"/>
                      <a:pt x="15853" y="17239"/>
                      <a:pt x="15556" y="17239"/>
                    </a:cubicBezTo>
                    <a:lnTo>
                      <a:pt x="1608" y="17239"/>
                    </a:lnTo>
                    <a:cubicBezTo>
                      <a:pt x="1313" y="17239"/>
                      <a:pt x="1073" y="16999"/>
                      <a:pt x="1073" y="16701"/>
                    </a:cubicBezTo>
                    <a:lnTo>
                      <a:pt x="1073" y="5366"/>
                    </a:lnTo>
                    <a:close/>
                    <a:moveTo>
                      <a:pt x="3753" y="0"/>
                    </a:moveTo>
                    <a:cubicBezTo>
                      <a:pt x="3461" y="0"/>
                      <a:pt x="3219" y="237"/>
                      <a:pt x="3219" y="536"/>
                    </a:cubicBezTo>
                    <a:lnTo>
                      <a:pt x="3219" y="1074"/>
                    </a:lnTo>
                    <a:lnTo>
                      <a:pt x="1608" y="1074"/>
                    </a:lnTo>
                    <a:cubicBezTo>
                      <a:pt x="721" y="1074"/>
                      <a:pt x="0" y="1795"/>
                      <a:pt x="0" y="2682"/>
                    </a:cubicBezTo>
                    <a:lnTo>
                      <a:pt x="0" y="16701"/>
                    </a:lnTo>
                    <a:cubicBezTo>
                      <a:pt x="0" y="17591"/>
                      <a:pt x="721" y="18312"/>
                      <a:pt x="1608" y="18312"/>
                    </a:cubicBezTo>
                    <a:lnTo>
                      <a:pt x="15556" y="18312"/>
                    </a:lnTo>
                    <a:cubicBezTo>
                      <a:pt x="16445" y="18312"/>
                      <a:pt x="17166" y="17591"/>
                      <a:pt x="17166" y="16701"/>
                    </a:cubicBezTo>
                    <a:lnTo>
                      <a:pt x="17166" y="2682"/>
                    </a:lnTo>
                    <a:cubicBezTo>
                      <a:pt x="17166" y="1795"/>
                      <a:pt x="16445" y="1074"/>
                      <a:pt x="15556" y="1074"/>
                    </a:cubicBezTo>
                    <a:lnTo>
                      <a:pt x="13948" y="1074"/>
                    </a:lnTo>
                    <a:lnTo>
                      <a:pt x="13948" y="550"/>
                    </a:lnTo>
                    <a:cubicBezTo>
                      <a:pt x="13951" y="276"/>
                      <a:pt x="13745" y="38"/>
                      <a:pt x="13473" y="4"/>
                    </a:cubicBezTo>
                    <a:cubicBezTo>
                      <a:pt x="13452" y="1"/>
                      <a:pt x="13430" y="0"/>
                      <a:pt x="13409" y="0"/>
                    </a:cubicBezTo>
                    <a:cubicBezTo>
                      <a:pt x="13117" y="0"/>
                      <a:pt x="12875" y="237"/>
                      <a:pt x="12875" y="536"/>
                    </a:cubicBezTo>
                    <a:lnTo>
                      <a:pt x="12875" y="1074"/>
                    </a:lnTo>
                    <a:lnTo>
                      <a:pt x="10729" y="1074"/>
                    </a:lnTo>
                    <a:lnTo>
                      <a:pt x="10729" y="550"/>
                    </a:lnTo>
                    <a:cubicBezTo>
                      <a:pt x="10732" y="276"/>
                      <a:pt x="10526" y="38"/>
                      <a:pt x="10254" y="4"/>
                    </a:cubicBezTo>
                    <a:cubicBezTo>
                      <a:pt x="10233" y="1"/>
                      <a:pt x="10212" y="0"/>
                      <a:pt x="10191" y="0"/>
                    </a:cubicBezTo>
                    <a:cubicBezTo>
                      <a:pt x="9898" y="0"/>
                      <a:pt x="9656" y="237"/>
                      <a:pt x="9656" y="536"/>
                    </a:cubicBezTo>
                    <a:lnTo>
                      <a:pt x="9656" y="1074"/>
                    </a:lnTo>
                    <a:lnTo>
                      <a:pt x="7510" y="1074"/>
                    </a:lnTo>
                    <a:lnTo>
                      <a:pt x="7510" y="550"/>
                    </a:lnTo>
                    <a:cubicBezTo>
                      <a:pt x="7513" y="276"/>
                      <a:pt x="7307" y="38"/>
                      <a:pt x="7036" y="4"/>
                    </a:cubicBezTo>
                    <a:cubicBezTo>
                      <a:pt x="7014" y="1"/>
                      <a:pt x="6993" y="0"/>
                      <a:pt x="6972" y="0"/>
                    </a:cubicBezTo>
                    <a:cubicBezTo>
                      <a:pt x="6679" y="0"/>
                      <a:pt x="6438" y="237"/>
                      <a:pt x="6438" y="536"/>
                    </a:cubicBezTo>
                    <a:lnTo>
                      <a:pt x="6438" y="1074"/>
                    </a:lnTo>
                    <a:lnTo>
                      <a:pt x="4292" y="1074"/>
                    </a:lnTo>
                    <a:lnTo>
                      <a:pt x="4292" y="550"/>
                    </a:lnTo>
                    <a:cubicBezTo>
                      <a:pt x="4295" y="276"/>
                      <a:pt x="4089" y="38"/>
                      <a:pt x="3817" y="4"/>
                    </a:cubicBezTo>
                    <a:cubicBezTo>
                      <a:pt x="3795" y="1"/>
                      <a:pt x="3774" y="0"/>
                      <a:pt x="37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2816625" y="1989350"/>
                <a:ext cx="246000" cy="217775"/>
              </a:xfrm>
              <a:custGeom>
                <a:avLst/>
                <a:gdLst/>
                <a:ahLst/>
                <a:cxnLst/>
                <a:rect l="l" t="t" r="r" b="b"/>
                <a:pathLst>
                  <a:path w="9840" h="8711" extrusionOk="0">
                    <a:moveTo>
                      <a:pt x="7014" y="1078"/>
                    </a:moveTo>
                    <a:cubicBezTo>
                      <a:pt x="7453" y="1078"/>
                      <a:pt x="7828" y="1108"/>
                      <a:pt x="8086" y="1137"/>
                    </a:cubicBezTo>
                    <a:cubicBezTo>
                      <a:pt x="8198" y="2102"/>
                      <a:pt x="8326" y="4691"/>
                      <a:pt x="6816" y="6204"/>
                    </a:cubicBezTo>
                    <a:cubicBezTo>
                      <a:pt x="5602" y="7415"/>
                      <a:pt x="3629" y="7635"/>
                      <a:pt x="2374" y="7635"/>
                    </a:cubicBezTo>
                    <a:cubicBezTo>
                      <a:pt x="2366" y="7635"/>
                      <a:pt x="2358" y="7635"/>
                      <a:pt x="2350" y="7635"/>
                    </a:cubicBezTo>
                    <a:lnTo>
                      <a:pt x="3634" y="6347"/>
                    </a:lnTo>
                    <a:lnTo>
                      <a:pt x="4905" y="6347"/>
                    </a:lnTo>
                    <a:cubicBezTo>
                      <a:pt x="4906" y="6347"/>
                      <a:pt x="4908" y="6347"/>
                      <a:pt x="4910" y="6347"/>
                    </a:cubicBezTo>
                    <a:cubicBezTo>
                      <a:pt x="5183" y="6347"/>
                      <a:pt x="5417" y="6142"/>
                      <a:pt x="5451" y="5870"/>
                    </a:cubicBezTo>
                    <a:cubicBezTo>
                      <a:pt x="5488" y="5554"/>
                      <a:pt x="5242" y="5274"/>
                      <a:pt x="4924" y="5274"/>
                    </a:cubicBezTo>
                    <a:cubicBezTo>
                      <a:pt x="4922" y="5274"/>
                      <a:pt x="4921" y="5274"/>
                      <a:pt x="4919" y="5275"/>
                    </a:cubicBezTo>
                    <a:lnTo>
                      <a:pt x="4704" y="5275"/>
                    </a:lnTo>
                    <a:lnTo>
                      <a:pt x="5886" y="4093"/>
                    </a:lnTo>
                    <a:lnTo>
                      <a:pt x="7179" y="4093"/>
                    </a:lnTo>
                    <a:cubicBezTo>
                      <a:pt x="7181" y="4093"/>
                      <a:pt x="7183" y="4093"/>
                      <a:pt x="7185" y="4093"/>
                    </a:cubicBezTo>
                    <a:cubicBezTo>
                      <a:pt x="7460" y="4093"/>
                      <a:pt x="7692" y="3891"/>
                      <a:pt x="7728" y="3618"/>
                    </a:cubicBezTo>
                    <a:cubicBezTo>
                      <a:pt x="7763" y="3298"/>
                      <a:pt x="7514" y="3020"/>
                      <a:pt x="7193" y="3020"/>
                    </a:cubicBezTo>
                    <a:lnTo>
                      <a:pt x="6201" y="3020"/>
                    </a:lnTo>
                    <a:lnTo>
                      <a:pt x="6201" y="2042"/>
                    </a:lnTo>
                    <a:cubicBezTo>
                      <a:pt x="6204" y="1764"/>
                      <a:pt x="6000" y="1529"/>
                      <a:pt x="5726" y="1495"/>
                    </a:cubicBezTo>
                    <a:cubicBezTo>
                      <a:pt x="5705" y="1493"/>
                      <a:pt x="5684" y="1491"/>
                      <a:pt x="5663" y="1491"/>
                    </a:cubicBezTo>
                    <a:cubicBezTo>
                      <a:pt x="5372" y="1491"/>
                      <a:pt x="5128" y="1728"/>
                      <a:pt x="5128" y="2027"/>
                    </a:cubicBezTo>
                    <a:lnTo>
                      <a:pt x="5128" y="3335"/>
                    </a:lnTo>
                    <a:lnTo>
                      <a:pt x="3949" y="4513"/>
                    </a:lnTo>
                    <a:lnTo>
                      <a:pt x="3949" y="4319"/>
                    </a:lnTo>
                    <a:cubicBezTo>
                      <a:pt x="3952" y="4041"/>
                      <a:pt x="3746" y="3807"/>
                      <a:pt x="3474" y="3770"/>
                    </a:cubicBezTo>
                    <a:cubicBezTo>
                      <a:pt x="3454" y="3767"/>
                      <a:pt x="3434" y="3766"/>
                      <a:pt x="3415" y="3766"/>
                    </a:cubicBezTo>
                    <a:cubicBezTo>
                      <a:pt x="3120" y="3766"/>
                      <a:pt x="2876" y="4004"/>
                      <a:pt x="2876" y="4305"/>
                    </a:cubicBezTo>
                    <a:lnTo>
                      <a:pt x="2876" y="5586"/>
                    </a:lnTo>
                    <a:lnTo>
                      <a:pt x="1589" y="6874"/>
                    </a:lnTo>
                    <a:cubicBezTo>
                      <a:pt x="1589" y="5621"/>
                      <a:pt x="1800" y="3629"/>
                      <a:pt x="3019" y="2408"/>
                    </a:cubicBezTo>
                    <a:cubicBezTo>
                      <a:pt x="4122" y="1305"/>
                      <a:pt x="5810" y="1078"/>
                      <a:pt x="7014" y="1078"/>
                    </a:cubicBezTo>
                    <a:close/>
                    <a:moveTo>
                      <a:pt x="7009" y="1"/>
                    </a:moveTo>
                    <a:cubicBezTo>
                      <a:pt x="5613" y="1"/>
                      <a:pt x="3629" y="282"/>
                      <a:pt x="2261" y="1650"/>
                    </a:cubicBezTo>
                    <a:cubicBezTo>
                      <a:pt x="1" y="3910"/>
                      <a:pt x="567" y="8004"/>
                      <a:pt x="593" y="8176"/>
                    </a:cubicBezTo>
                    <a:cubicBezTo>
                      <a:pt x="627" y="8410"/>
                      <a:pt x="810" y="8596"/>
                      <a:pt x="1045" y="8631"/>
                    </a:cubicBezTo>
                    <a:cubicBezTo>
                      <a:pt x="1464" y="8685"/>
                      <a:pt x="1885" y="8711"/>
                      <a:pt x="2309" y="8711"/>
                    </a:cubicBezTo>
                    <a:cubicBezTo>
                      <a:pt x="2331" y="8711"/>
                      <a:pt x="2353" y="8711"/>
                      <a:pt x="2375" y="8711"/>
                    </a:cubicBezTo>
                    <a:cubicBezTo>
                      <a:pt x="3812" y="8711"/>
                      <a:pt x="6086" y="8447"/>
                      <a:pt x="7571" y="6963"/>
                    </a:cubicBezTo>
                    <a:cubicBezTo>
                      <a:pt x="9840" y="4691"/>
                      <a:pt x="9122" y="731"/>
                      <a:pt x="9087" y="562"/>
                    </a:cubicBezTo>
                    <a:cubicBezTo>
                      <a:pt x="9047" y="345"/>
                      <a:pt x="8876" y="176"/>
                      <a:pt x="8661" y="136"/>
                    </a:cubicBezTo>
                    <a:cubicBezTo>
                      <a:pt x="8594" y="122"/>
                      <a:pt x="7929" y="1"/>
                      <a:pt x="70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3" grpId="0" build="p"/>
      <p:bldP spid="334" grpId="0" animBg="1"/>
      <p:bldP spid="33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9A844B-AA1C-4FC7-8BF8-57EDB8C8C6B2}"/>
              </a:ext>
            </a:extLst>
          </p:cNvPr>
          <p:cNvPicPr>
            <a:picLocks noChangeAspect="1"/>
          </p:cNvPicPr>
          <p:nvPr/>
        </p:nvPicPr>
        <p:blipFill>
          <a:blip r:embed="rId3"/>
          <a:stretch>
            <a:fillRect/>
          </a:stretch>
        </p:blipFill>
        <p:spPr>
          <a:xfrm>
            <a:off x="747333" y="552718"/>
            <a:ext cx="3219628" cy="859146"/>
          </a:xfrm>
          <a:prstGeom prst="rect">
            <a:avLst/>
          </a:prstGeom>
        </p:spPr>
      </p:pic>
      <p:pic>
        <p:nvPicPr>
          <p:cNvPr id="5" name="Picture 4">
            <a:extLst>
              <a:ext uri="{FF2B5EF4-FFF2-40B4-BE49-F238E27FC236}">
                <a16:creationId xmlns:a16="http://schemas.microsoft.com/office/drawing/2014/main" id="{5CD42B18-5190-4A6C-A5AE-B48B7AFDD4E0}"/>
              </a:ext>
            </a:extLst>
          </p:cNvPr>
          <p:cNvPicPr>
            <a:picLocks noChangeAspect="1"/>
          </p:cNvPicPr>
          <p:nvPr/>
        </p:nvPicPr>
        <p:blipFill>
          <a:blip r:embed="rId4"/>
          <a:stretch>
            <a:fillRect/>
          </a:stretch>
        </p:blipFill>
        <p:spPr>
          <a:xfrm>
            <a:off x="4456650" y="395340"/>
            <a:ext cx="4213856" cy="481287"/>
          </a:xfrm>
          <a:prstGeom prst="rect">
            <a:avLst/>
          </a:prstGeom>
        </p:spPr>
      </p:pic>
      <p:pic>
        <p:nvPicPr>
          <p:cNvPr id="7" name="Picture 6">
            <a:extLst>
              <a:ext uri="{FF2B5EF4-FFF2-40B4-BE49-F238E27FC236}">
                <a16:creationId xmlns:a16="http://schemas.microsoft.com/office/drawing/2014/main" id="{3C24FA0F-4267-49E8-8BCF-2E2C8E357F4C}"/>
              </a:ext>
            </a:extLst>
          </p:cNvPr>
          <p:cNvPicPr>
            <a:picLocks noChangeAspect="1"/>
          </p:cNvPicPr>
          <p:nvPr/>
        </p:nvPicPr>
        <p:blipFill>
          <a:blip r:embed="rId5"/>
          <a:stretch>
            <a:fillRect/>
          </a:stretch>
        </p:blipFill>
        <p:spPr>
          <a:xfrm>
            <a:off x="6671068" y="795949"/>
            <a:ext cx="1865846" cy="312697"/>
          </a:xfrm>
          <a:prstGeom prst="rect">
            <a:avLst/>
          </a:prstGeom>
        </p:spPr>
      </p:pic>
      <p:pic>
        <p:nvPicPr>
          <p:cNvPr id="2050" name="Picture 2" descr="The Guardian – Wikipedia">
            <a:extLst>
              <a:ext uri="{FF2B5EF4-FFF2-40B4-BE49-F238E27FC236}">
                <a16:creationId xmlns:a16="http://schemas.microsoft.com/office/drawing/2014/main" id="{62ED2AAE-E069-4FCF-A4BB-DAC0EBA00A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14062" y="806044"/>
            <a:ext cx="836223" cy="2751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3D889CC9-4789-4FBB-A98F-E8A3D1883A51}"/>
              </a:ext>
            </a:extLst>
          </p:cNvPr>
          <p:cNvPicPr>
            <a:picLocks noChangeAspect="1"/>
          </p:cNvPicPr>
          <p:nvPr/>
        </p:nvPicPr>
        <p:blipFill>
          <a:blip r:embed="rId7"/>
          <a:stretch>
            <a:fillRect/>
          </a:stretch>
        </p:blipFill>
        <p:spPr>
          <a:xfrm>
            <a:off x="3844412" y="2203645"/>
            <a:ext cx="4625569" cy="912738"/>
          </a:xfrm>
          <a:prstGeom prst="rect">
            <a:avLst/>
          </a:prstGeom>
        </p:spPr>
      </p:pic>
      <p:pic>
        <p:nvPicPr>
          <p:cNvPr id="11" name="Picture 10">
            <a:extLst>
              <a:ext uri="{FF2B5EF4-FFF2-40B4-BE49-F238E27FC236}">
                <a16:creationId xmlns:a16="http://schemas.microsoft.com/office/drawing/2014/main" id="{985659EF-711F-4CD4-9D3B-100D1897FDF7}"/>
              </a:ext>
            </a:extLst>
          </p:cNvPr>
          <p:cNvPicPr>
            <a:picLocks noChangeAspect="1"/>
          </p:cNvPicPr>
          <p:nvPr/>
        </p:nvPicPr>
        <p:blipFill>
          <a:blip r:embed="rId8"/>
          <a:stretch>
            <a:fillRect/>
          </a:stretch>
        </p:blipFill>
        <p:spPr>
          <a:xfrm>
            <a:off x="4969833" y="1369413"/>
            <a:ext cx="3669653" cy="849815"/>
          </a:xfrm>
          <a:prstGeom prst="rect">
            <a:avLst/>
          </a:prstGeom>
        </p:spPr>
      </p:pic>
      <p:pic>
        <p:nvPicPr>
          <p:cNvPr id="13" name="Picture 12">
            <a:extLst>
              <a:ext uri="{FF2B5EF4-FFF2-40B4-BE49-F238E27FC236}">
                <a16:creationId xmlns:a16="http://schemas.microsoft.com/office/drawing/2014/main" id="{F403322B-F895-4B39-8595-5B3A2C4AE40D}"/>
              </a:ext>
            </a:extLst>
          </p:cNvPr>
          <p:cNvPicPr>
            <a:picLocks noChangeAspect="1"/>
          </p:cNvPicPr>
          <p:nvPr/>
        </p:nvPicPr>
        <p:blipFill>
          <a:blip r:embed="rId9"/>
          <a:stretch>
            <a:fillRect/>
          </a:stretch>
        </p:blipFill>
        <p:spPr>
          <a:xfrm>
            <a:off x="821510" y="1744647"/>
            <a:ext cx="4081935" cy="357351"/>
          </a:xfrm>
          <a:prstGeom prst="rect">
            <a:avLst/>
          </a:prstGeom>
        </p:spPr>
      </p:pic>
      <p:pic>
        <p:nvPicPr>
          <p:cNvPr id="16" name="Picture 15">
            <a:extLst>
              <a:ext uri="{FF2B5EF4-FFF2-40B4-BE49-F238E27FC236}">
                <a16:creationId xmlns:a16="http://schemas.microsoft.com/office/drawing/2014/main" id="{458E7F5E-7BF6-4D55-A65E-B3A2A9E3F3F1}"/>
              </a:ext>
            </a:extLst>
          </p:cNvPr>
          <p:cNvPicPr>
            <a:picLocks noChangeAspect="1"/>
          </p:cNvPicPr>
          <p:nvPr/>
        </p:nvPicPr>
        <p:blipFill>
          <a:blip r:embed="rId10"/>
          <a:stretch>
            <a:fillRect/>
          </a:stretch>
        </p:blipFill>
        <p:spPr>
          <a:xfrm>
            <a:off x="6324076" y="3075333"/>
            <a:ext cx="2113932" cy="554749"/>
          </a:xfrm>
          <a:prstGeom prst="rect">
            <a:avLst/>
          </a:prstGeom>
        </p:spPr>
      </p:pic>
      <p:pic>
        <p:nvPicPr>
          <p:cNvPr id="2052" name="Picture 4" descr="CNN Logo - Logo, zeichen, emblem, symbol. Geschichte und Bedeutung">
            <a:extLst>
              <a:ext uri="{FF2B5EF4-FFF2-40B4-BE49-F238E27FC236}">
                <a16:creationId xmlns:a16="http://schemas.microsoft.com/office/drawing/2014/main" id="{B1CAF93C-2967-4EA9-A633-DB69F3285A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07692" y="2044905"/>
            <a:ext cx="718538" cy="4023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5842935-5FEC-4F61-BA22-B52F626BE6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93451" y="2016072"/>
            <a:ext cx="1021080" cy="26748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E134330-229B-4D54-A771-EE43F92DB569}"/>
              </a:ext>
            </a:extLst>
          </p:cNvPr>
          <p:cNvSpPr txBox="1"/>
          <p:nvPr/>
        </p:nvSpPr>
        <p:spPr>
          <a:xfrm>
            <a:off x="576477" y="3087570"/>
            <a:ext cx="4572000" cy="584775"/>
          </a:xfrm>
          <a:prstGeom prst="rect">
            <a:avLst/>
          </a:prstGeom>
          <a:noFill/>
        </p:spPr>
        <p:txBody>
          <a:bodyPr wrap="square">
            <a:spAutoFit/>
          </a:bodyPr>
          <a:lstStyle/>
          <a:p>
            <a:r>
              <a:rPr lang="en-GB" sz="1600" b="0" i="1" dirty="0">
                <a:solidFill>
                  <a:srgbClr val="2E2E2E"/>
                </a:solidFill>
                <a:effectLst/>
                <a:latin typeface="Times New Roman" panose="02020603050405020304" pitchFamily="18" charset="0"/>
                <a:cs typeface="Times New Roman" panose="02020603050405020304" pitchFamily="18" charset="0"/>
              </a:rPr>
              <a:t>“The pharmaceutical industry emission intensity is about </a:t>
            </a:r>
            <a:r>
              <a:rPr lang="en-GB" sz="1600" b="1" i="1" dirty="0">
                <a:solidFill>
                  <a:srgbClr val="2E2E2E"/>
                </a:solidFill>
                <a:effectLst/>
                <a:latin typeface="Times New Roman" panose="02020603050405020304" pitchFamily="18" charset="0"/>
                <a:cs typeface="Times New Roman" panose="02020603050405020304" pitchFamily="18" charset="0"/>
              </a:rPr>
              <a:t>55% higher </a:t>
            </a:r>
            <a:r>
              <a:rPr lang="en-GB" sz="1600" b="0" i="1" dirty="0">
                <a:solidFill>
                  <a:srgbClr val="2E2E2E"/>
                </a:solidFill>
                <a:effectLst/>
                <a:latin typeface="Times New Roman" panose="02020603050405020304" pitchFamily="18" charset="0"/>
                <a:cs typeface="Times New Roman" panose="02020603050405020304" pitchFamily="18" charset="0"/>
              </a:rPr>
              <a:t>than the automotive’s.”</a:t>
            </a:r>
            <a:endParaRPr lang="en-US" sz="1600" i="1"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ED35FC67-C8C5-42D5-947C-3CED8D9BAA15}"/>
              </a:ext>
            </a:extLst>
          </p:cNvPr>
          <p:cNvSpPr txBox="1"/>
          <p:nvPr/>
        </p:nvSpPr>
        <p:spPr>
          <a:xfrm>
            <a:off x="4362803" y="3894934"/>
            <a:ext cx="4000500" cy="584775"/>
          </a:xfrm>
          <a:prstGeom prst="rect">
            <a:avLst/>
          </a:prstGeom>
          <a:noFill/>
        </p:spPr>
        <p:txBody>
          <a:bodyPr wrap="square">
            <a:spAutoFit/>
          </a:bodyPr>
          <a:lstStyle/>
          <a:p>
            <a:r>
              <a:rPr lang="en-GB" sz="1600" b="0" i="1" dirty="0">
                <a:solidFill>
                  <a:srgbClr val="202124"/>
                </a:solidFill>
                <a:effectLst/>
                <a:latin typeface="Times New Roman" panose="02020603050405020304" pitchFamily="18" charset="0"/>
                <a:cs typeface="Times New Roman" panose="02020603050405020304" pitchFamily="18" charset="0"/>
              </a:rPr>
              <a:t>In absolute terms in 2015 the pharmaceutical industry generated </a:t>
            </a:r>
            <a:r>
              <a:rPr lang="en-GB" sz="1600" b="1" i="1" dirty="0">
                <a:solidFill>
                  <a:srgbClr val="202124"/>
                </a:solidFill>
                <a:effectLst/>
                <a:latin typeface="Times New Roman" panose="02020603050405020304" pitchFamily="18" charset="0"/>
                <a:cs typeface="Times New Roman" panose="02020603050405020304" pitchFamily="18" charset="0"/>
              </a:rPr>
              <a:t>52 million tons of CO2</a:t>
            </a:r>
            <a:endParaRPr lang="en-US" sz="1600" i="1" dirty="0">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B57C422B-1680-48BC-81ED-A11841FF4F6B}"/>
              </a:ext>
            </a:extLst>
          </p:cNvPr>
          <p:cNvPicPr>
            <a:picLocks noChangeAspect="1"/>
          </p:cNvPicPr>
          <p:nvPr/>
        </p:nvPicPr>
        <p:blipFill>
          <a:blip r:embed="rId13"/>
          <a:stretch>
            <a:fillRect/>
          </a:stretch>
        </p:blipFill>
        <p:spPr>
          <a:xfrm>
            <a:off x="1350115" y="4053758"/>
            <a:ext cx="2925628" cy="567395"/>
          </a:xfrm>
          <a:prstGeom prst="rect">
            <a:avLst/>
          </a:prstGeom>
        </p:spPr>
      </p:pic>
    </p:spTree>
    <p:extLst>
      <p:ext uri="{BB962C8B-B14F-4D97-AF65-F5344CB8AC3E}">
        <p14:creationId xmlns:p14="http://schemas.microsoft.com/office/powerpoint/2010/main" val="926105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3"/>
          <p:cNvSpPr txBox="1">
            <a:spLocks noGrp="1"/>
          </p:cNvSpPr>
          <p:nvPr>
            <p:ph type="title"/>
          </p:nvPr>
        </p:nvSpPr>
        <p:spPr>
          <a:xfrm>
            <a:off x="550870" y="2518266"/>
            <a:ext cx="5021400" cy="773912"/>
          </a:xfrm>
          <a:prstGeom prst="rect">
            <a:avLst/>
          </a:prstGeom>
          <a:solidFill>
            <a:schemeClr val="bg1"/>
          </a:solidFill>
        </p:spPr>
        <p:txBody>
          <a:bodyPr spcFirstLastPara="1" wrap="square" lIns="91425" tIns="91425" rIns="91425" bIns="91425" anchor="t" anchorCtr="0">
            <a:noAutofit/>
          </a:bodyPr>
          <a:lstStyle/>
          <a:p>
            <a:pPr algn="r"/>
            <a:r>
              <a:rPr lang="en"/>
              <a:t>— </a:t>
            </a:r>
            <a:r>
              <a:rPr lang="en-GB" err="1">
                <a:latin typeface="Proxima Nova Rg"/>
              </a:rPr>
              <a:t>Belén</a:t>
            </a:r>
            <a:r>
              <a:rPr lang="en-GB">
                <a:latin typeface="Proxima Nova Rg"/>
              </a:rPr>
              <a:t> </a:t>
            </a:r>
            <a:r>
              <a:rPr lang="en-GB" err="1">
                <a:latin typeface="Proxima Nova Rg"/>
              </a:rPr>
              <a:t>Garijo</a:t>
            </a:r>
            <a:br>
              <a:rPr lang="en-GB">
                <a:latin typeface="Proxima Nova Rg" panose="02000506030000020004" pitchFamily="2" charset="0"/>
              </a:rPr>
            </a:br>
            <a:r>
              <a:rPr lang="en-GB" sz="1600">
                <a:latin typeface="Proxima Nova Rg"/>
              </a:rPr>
              <a:t>Chair of the Executive Board and CEO of Merck</a:t>
            </a:r>
            <a:endParaRPr lang="en-US">
              <a:latin typeface="Proxima Nova Rg"/>
            </a:endParaRPr>
          </a:p>
        </p:txBody>
      </p:sp>
      <p:sp>
        <p:nvSpPr>
          <p:cNvPr id="440" name="Google Shape;440;p33"/>
          <p:cNvSpPr txBox="1">
            <a:spLocks noGrp="1"/>
          </p:cNvSpPr>
          <p:nvPr>
            <p:ph type="subTitle" idx="1"/>
          </p:nvPr>
        </p:nvSpPr>
        <p:spPr>
          <a:xfrm>
            <a:off x="591692" y="540250"/>
            <a:ext cx="5592900" cy="1726324"/>
          </a:xfrm>
          <a:prstGeom prst="rect">
            <a:avLst/>
          </a:prstGeom>
          <a:solidFill>
            <a:schemeClr val="bg1"/>
          </a:solidFill>
        </p:spPr>
        <p:txBody>
          <a:bodyPr spcFirstLastPara="1" wrap="square" lIns="91425" tIns="91425" rIns="91425" bIns="91425" anchor="t" anchorCtr="0">
            <a:noAutofit/>
          </a:bodyPr>
          <a:lstStyle/>
          <a:p>
            <a:pPr marL="0" indent="0" algn="l"/>
            <a:r>
              <a:rPr lang="en-US"/>
              <a:t>“Sustainability is a vital element of our business and a responsibility we want to fulfill every day. Through our innovation power, we strive to create long-term value for society… </a:t>
            </a:r>
          </a:p>
        </p:txBody>
      </p:sp>
      <p:pic>
        <p:nvPicPr>
          <p:cNvPr id="2" name="Picture 2">
            <a:extLst>
              <a:ext uri="{FF2B5EF4-FFF2-40B4-BE49-F238E27FC236}">
                <a16:creationId xmlns:a16="http://schemas.microsoft.com/office/drawing/2014/main" id="{050C3272-BC59-4EA7-9DE2-13BED067FF05}"/>
              </a:ext>
            </a:extLst>
          </p:cNvPr>
          <p:cNvPicPr>
            <a:picLocks noChangeAspect="1"/>
          </p:cNvPicPr>
          <p:nvPr/>
        </p:nvPicPr>
        <p:blipFill rotWithShape="1">
          <a:blip r:embed="rId3"/>
          <a:srcRect l="27083" r="15000"/>
          <a:stretch/>
        </p:blipFill>
        <p:spPr>
          <a:xfrm>
            <a:off x="5771631" y="2327976"/>
            <a:ext cx="2336670" cy="2275274"/>
          </a:xfrm>
          <a:prstGeom prst="ellipse">
            <a:avLst/>
          </a:prstGeom>
          <a:ln>
            <a:noFill/>
          </a:ln>
          <a:effectLst>
            <a:softEdge rad="1125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45"/>
          <p:cNvSpPr/>
          <p:nvPr/>
        </p:nvSpPr>
        <p:spPr>
          <a:xfrm>
            <a:off x="3774150" y="1913587"/>
            <a:ext cx="605100" cy="60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4756100" y="1913587"/>
            <a:ext cx="605100" cy="60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3774150" y="3302149"/>
            <a:ext cx="605100" cy="60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5"/>
          <p:cNvSpPr/>
          <p:nvPr/>
        </p:nvSpPr>
        <p:spPr>
          <a:xfrm>
            <a:off x="4756100" y="3302149"/>
            <a:ext cx="605100" cy="60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BUSINESS MODEL</a:t>
            </a:r>
            <a:endParaRPr/>
          </a:p>
        </p:txBody>
      </p:sp>
      <p:sp>
        <p:nvSpPr>
          <p:cNvPr id="765" name="Google Shape;765;p45"/>
          <p:cNvSpPr txBox="1">
            <a:spLocks noGrp="1"/>
          </p:cNvSpPr>
          <p:nvPr>
            <p:ph type="title" idx="2"/>
          </p:nvPr>
        </p:nvSpPr>
        <p:spPr>
          <a:xfrm>
            <a:off x="1161781" y="1695875"/>
            <a:ext cx="2391600" cy="502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ANALYSIS</a:t>
            </a:r>
            <a:endParaRPr/>
          </a:p>
        </p:txBody>
      </p:sp>
      <p:sp>
        <p:nvSpPr>
          <p:cNvPr id="766" name="Google Shape;766;p45"/>
          <p:cNvSpPr txBox="1">
            <a:spLocks noGrp="1"/>
          </p:cNvSpPr>
          <p:nvPr>
            <p:ph type="subTitle" idx="1"/>
          </p:nvPr>
        </p:nvSpPr>
        <p:spPr>
          <a:xfrm>
            <a:off x="1161725" y="2201149"/>
            <a:ext cx="2391600" cy="60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Offer product-level analysis for products at the end of R&amp;D</a:t>
            </a:r>
            <a:endParaRPr/>
          </a:p>
        </p:txBody>
      </p:sp>
      <p:sp>
        <p:nvSpPr>
          <p:cNvPr id="767" name="Google Shape;767;p45"/>
          <p:cNvSpPr txBox="1">
            <a:spLocks noGrp="1"/>
          </p:cNvSpPr>
          <p:nvPr>
            <p:ph type="title" idx="3"/>
          </p:nvPr>
        </p:nvSpPr>
        <p:spPr>
          <a:xfrm>
            <a:off x="5581966" y="1695875"/>
            <a:ext cx="23916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TRANSPARENCY </a:t>
            </a:r>
            <a:endParaRPr/>
          </a:p>
        </p:txBody>
      </p:sp>
      <p:sp>
        <p:nvSpPr>
          <p:cNvPr id="768" name="Google Shape;768;p45"/>
          <p:cNvSpPr txBox="1">
            <a:spLocks noGrp="1"/>
          </p:cNvSpPr>
          <p:nvPr>
            <p:ph type="subTitle" idx="4"/>
          </p:nvPr>
        </p:nvSpPr>
        <p:spPr>
          <a:xfrm>
            <a:off x="5581899" y="2201149"/>
            <a:ext cx="2391600" cy="60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Give an alternative to </a:t>
            </a:r>
            <a:r>
              <a:rPr lang="en-US"/>
              <a:t>current </a:t>
            </a:r>
            <a:r>
              <a:rPr lang="en-GB"/>
              <a:t>ways of procurement</a:t>
            </a:r>
            <a:endParaRPr/>
          </a:p>
        </p:txBody>
      </p:sp>
      <p:sp>
        <p:nvSpPr>
          <p:cNvPr id="769" name="Google Shape;769;p45"/>
          <p:cNvSpPr txBox="1">
            <a:spLocks noGrp="1"/>
          </p:cNvSpPr>
          <p:nvPr>
            <p:ph type="title" idx="5"/>
          </p:nvPr>
        </p:nvSpPr>
        <p:spPr>
          <a:xfrm>
            <a:off x="1161781" y="3079053"/>
            <a:ext cx="2391600" cy="502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VARIABLE COST</a:t>
            </a:r>
            <a:endParaRPr/>
          </a:p>
        </p:txBody>
      </p:sp>
      <p:sp>
        <p:nvSpPr>
          <p:cNvPr id="770" name="Google Shape;770;p45"/>
          <p:cNvSpPr txBox="1">
            <a:spLocks noGrp="1"/>
          </p:cNvSpPr>
          <p:nvPr>
            <p:ph type="subTitle" idx="6"/>
          </p:nvPr>
        </p:nvSpPr>
        <p:spPr>
          <a:xfrm>
            <a:off x="1161725" y="3584324"/>
            <a:ext cx="2391600" cy="6051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a:t>Depends on data source validity and customers</a:t>
            </a:r>
            <a:endParaRPr/>
          </a:p>
        </p:txBody>
      </p:sp>
      <p:sp>
        <p:nvSpPr>
          <p:cNvPr id="771" name="Google Shape;771;p45"/>
          <p:cNvSpPr txBox="1">
            <a:spLocks noGrp="1"/>
          </p:cNvSpPr>
          <p:nvPr>
            <p:ph type="title" idx="7"/>
          </p:nvPr>
        </p:nvSpPr>
        <p:spPr>
          <a:xfrm>
            <a:off x="5581966" y="3079054"/>
            <a:ext cx="2391600" cy="50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CO-CREATION</a:t>
            </a:r>
            <a:endParaRPr/>
          </a:p>
        </p:txBody>
      </p:sp>
      <p:sp>
        <p:nvSpPr>
          <p:cNvPr id="772" name="Google Shape;772;p45"/>
          <p:cNvSpPr txBox="1">
            <a:spLocks noGrp="1"/>
          </p:cNvSpPr>
          <p:nvPr>
            <p:ph type="subTitle" idx="8"/>
          </p:nvPr>
        </p:nvSpPr>
        <p:spPr>
          <a:xfrm>
            <a:off x="5581899" y="3584326"/>
            <a:ext cx="2391600" cy="605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a:t>Quest platform co-creates value with its partner</a:t>
            </a:r>
            <a:endParaRPr/>
          </a:p>
        </p:txBody>
      </p:sp>
      <p:grpSp>
        <p:nvGrpSpPr>
          <p:cNvPr id="773" name="Google Shape;773;p45"/>
          <p:cNvGrpSpPr/>
          <p:nvPr/>
        </p:nvGrpSpPr>
        <p:grpSpPr>
          <a:xfrm>
            <a:off x="3906610" y="3434612"/>
            <a:ext cx="340168" cy="340168"/>
            <a:chOff x="2676100" y="832575"/>
            <a:chExt cx="483125" cy="483125"/>
          </a:xfrm>
        </p:grpSpPr>
        <p:sp>
          <p:nvSpPr>
            <p:cNvPr id="774" name="Google Shape;774;p45"/>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 name="Google Shape;775;p45"/>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 name="Google Shape;776;p45"/>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 name="Google Shape;777;p45"/>
          <p:cNvGrpSpPr/>
          <p:nvPr/>
        </p:nvGrpSpPr>
        <p:grpSpPr>
          <a:xfrm>
            <a:off x="4904522" y="2062003"/>
            <a:ext cx="308234" cy="308234"/>
            <a:chOff x="892750" y="4993750"/>
            <a:chExt cx="483125" cy="483125"/>
          </a:xfrm>
        </p:grpSpPr>
        <p:sp>
          <p:nvSpPr>
            <p:cNvPr id="778" name="Google Shape;778;p45"/>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 name="Google Shape;779;p45"/>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 name="Google Shape;780;p45"/>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81" name="Google Shape;781;p45"/>
          <p:cNvSpPr/>
          <p:nvPr/>
        </p:nvSpPr>
        <p:spPr>
          <a:xfrm>
            <a:off x="4872227" y="3417665"/>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5"/>
          <p:cNvSpPr/>
          <p:nvPr/>
        </p:nvSpPr>
        <p:spPr>
          <a:xfrm>
            <a:off x="3911472" y="2050638"/>
            <a:ext cx="330434" cy="316687"/>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43"/>
          <p:cNvSpPr txBox="1">
            <a:spLocks noGrp="1"/>
          </p:cNvSpPr>
          <p:nvPr>
            <p:ph type="title"/>
          </p:nvPr>
        </p:nvSpPr>
        <p:spPr>
          <a:xfrm>
            <a:off x="1375825" y="1224838"/>
            <a:ext cx="6392400" cy="2060100"/>
          </a:xfrm>
          <a:prstGeom prst="rect">
            <a:avLst/>
          </a:prstGeom>
        </p:spPr>
        <p:txBody>
          <a:bodyPr spcFirstLastPara="1" wrap="square" lIns="91425" tIns="91425" rIns="91425" bIns="91425" anchor="ctr" anchorCtr="0">
            <a:noAutofit/>
          </a:bodyPr>
          <a:lstStyle/>
          <a:p>
            <a:pPr lvl="0"/>
            <a:r>
              <a:rPr lang="en-DE" sz="8800" b="0"/>
              <a:t>60,000,000$</a:t>
            </a:r>
            <a:endParaRPr sz="8800"/>
          </a:p>
        </p:txBody>
      </p:sp>
      <p:sp>
        <p:nvSpPr>
          <p:cNvPr id="705" name="Google Shape;705;p43"/>
          <p:cNvSpPr txBox="1">
            <a:spLocks noGrp="1"/>
          </p:cNvSpPr>
          <p:nvPr>
            <p:ph type="body" idx="1"/>
          </p:nvPr>
        </p:nvSpPr>
        <p:spPr>
          <a:xfrm>
            <a:off x="1933225" y="3402060"/>
            <a:ext cx="5712066" cy="516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Pre-production pharmaceutical product - cost per formulation</a:t>
            </a:r>
            <a:endParaRPr/>
          </a:p>
        </p:txBody>
      </p:sp>
      <p:cxnSp>
        <p:nvCxnSpPr>
          <p:cNvPr id="706" name="Google Shape;706;p43"/>
          <p:cNvCxnSpPr/>
          <p:nvPr/>
        </p:nvCxnSpPr>
        <p:spPr>
          <a:xfrm rot="10800000" flipH="1">
            <a:off x="4536421" y="872416"/>
            <a:ext cx="802500" cy="463500"/>
          </a:xfrm>
          <a:prstGeom prst="straightConnector1">
            <a:avLst/>
          </a:prstGeom>
          <a:noFill/>
          <a:ln w="9525" cap="flat" cmpd="sng">
            <a:solidFill>
              <a:schemeClr val="dk1"/>
            </a:solidFill>
            <a:prstDash val="dash"/>
            <a:round/>
            <a:headEnd type="none" w="med" len="med"/>
            <a:tailEnd type="none" w="med" len="med"/>
          </a:ln>
        </p:spPr>
      </p:cxnSp>
      <p:cxnSp>
        <p:nvCxnSpPr>
          <p:cNvPr id="707" name="Google Shape;707;p43"/>
          <p:cNvCxnSpPr/>
          <p:nvPr/>
        </p:nvCxnSpPr>
        <p:spPr>
          <a:xfrm rot="10800000" flipH="1">
            <a:off x="4167338" y="957260"/>
            <a:ext cx="802500" cy="463500"/>
          </a:xfrm>
          <a:prstGeom prst="straightConnector1">
            <a:avLst/>
          </a:prstGeom>
          <a:noFill/>
          <a:ln w="9525" cap="flat" cmpd="sng">
            <a:solidFill>
              <a:schemeClr val="dk1"/>
            </a:solidFill>
            <a:prstDash val="dash"/>
            <a:round/>
            <a:headEnd type="none" w="med" len="med"/>
            <a:tailEnd type="none" w="med" len="med"/>
          </a:ln>
        </p:spPr>
      </p:cxnSp>
      <p:grpSp>
        <p:nvGrpSpPr>
          <p:cNvPr id="708" name="Google Shape;708;p43"/>
          <p:cNvGrpSpPr/>
          <p:nvPr/>
        </p:nvGrpSpPr>
        <p:grpSpPr>
          <a:xfrm>
            <a:off x="679159" y="3144978"/>
            <a:ext cx="312742" cy="492368"/>
            <a:chOff x="4505925" y="1009331"/>
            <a:chExt cx="412860" cy="649990"/>
          </a:xfrm>
        </p:grpSpPr>
        <p:sp>
          <p:nvSpPr>
            <p:cNvPr id="709" name="Google Shape;709;p43"/>
            <p:cNvSpPr/>
            <p:nvPr/>
          </p:nvSpPr>
          <p:spPr>
            <a:xfrm>
              <a:off x="4679256" y="1526940"/>
              <a:ext cx="69378" cy="132381"/>
            </a:xfrm>
            <a:custGeom>
              <a:avLst/>
              <a:gdLst/>
              <a:ahLst/>
              <a:cxnLst/>
              <a:rect l="l" t="t" r="r" b="b"/>
              <a:pathLst>
                <a:path w="2035" h="3883" extrusionOk="0">
                  <a:moveTo>
                    <a:pt x="1" y="1"/>
                  </a:moveTo>
                  <a:lnTo>
                    <a:pt x="1" y="3883"/>
                  </a:lnTo>
                  <a:lnTo>
                    <a:pt x="2034" y="3883"/>
                  </a:lnTo>
                  <a:lnTo>
                    <a:pt x="203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4505925" y="1009331"/>
              <a:ext cx="412860" cy="552299"/>
            </a:xfrm>
            <a:custGeom>
              <a:avLst/>
              <a:gdLst/>
              <a:ahLst/>
              <a:cxnLst/>
              <a:rect l="l" t="t" r="r" b="b"/>
              <a:pathLst>
                <a:path w="12110" h="16200" extrusionOk="0">
                  <a:moveTo>
                    <a:pt x="6078" y="0"/>
                  </a:moveTo>
                  <a:cubicBezTo>
                    <a:pt x="5928" y="0"/>
                    <a:pt x="5778" y="70"/>
                    <a:pt x="5686" y="208"/>
                  </a:cubicBezTo>
                  <a:lnTo>
                    <a:pt x="3421" y="4044"/>
                  </a:lnTo>
                  <a:lnTo>
                    <a:pt x="2358" y="5847"/>
                  </a:lnTo>
                  <a:cubicBezTo>
                    <a:pt x="2173" y="6124"/>
                    <a:pt x="2404" y="6540"/>
                    <a:pt x="2774" y="6540"/>
                  </a:cubicBezTo>
                  <a:cubicBezTo>
                    <a:pt x="3051" y="6540"/>
                    <a:pt x="3236" y="6725"/>
                    <a:pt x="3236" y="7002"/>
                  </a:cubicBezTo>
                  <a:cubicBezTo>
                    <a:pt x="3236" y="7095"/>
                    <a:pt x="3236" y="7141"/>
                    <a:pt x="3190" y="7233"/>
                  </a:cubicBezTo>
                  <a:lnTo>
                    <a:pt x="2589" y="8296"/>
                  </a:lnTo>
                  <a:lnTo>
                    <a:pt x="1203" y="10792"/>
                  </a:lnTo>
                  <a:cubicBezTo>
                    <a:pt x="1018" y="11116"/>
                    <a:pt x="1249" y="11485"/>
                    <a:pt x="1618" y="11485"/>
                  </a:cubicBezTo>
                  <a:lnTo>
                    <a:pt x="1896" y="11485"/>
                  </a:lnTo>
                  <a:cubicBezTo>
                    <a:pt x="2266" y="11485"/>
                    <a:pt x="2450" y="11901"/>
                    <a:pt x="2266" y="12179"/>
                  </a:cubicBezTo>
                  <a:lnTo>
                    <a:pt x="2127" y="12410"/>
                  </a:lnTo>
                  <a:lnTo>
                    <a:pt x="186" y="15506"/>
                  </a:lnTo>
                  <a:cubicBezTo>
                    <a:pt x="1" y="15784"/>
                    <a:pt x="232" y="16199"/>
                    <a:pt x="602" y="16199"/>
                  </a:cubicBezTo>
                  <a:lnTo>
                    <a:pt x="11555" y="16199"/>
                  </a:lnTo>
                  <a:cubicBezTo>
                    <a:pt x="11925" y="16153"/>
                    <a:pt x="12110" y="15784"/>
                    <a:pt x="11925" y="15506"/>
                  </a:cubicBezTo>
                  <a:lnTo>
                    <a:pt x="9845" y="12225"/>
                  </a:lnTo>
                  <a:cubicBezTo>
                    <a:pt x="9845" y="12179"/>
                    <a:pt x="9845" y="12179"/>
                    <a:pt x="9845" y="12179"/>
                  </a:cubicBezTo>
                  <a:cubicBezTo>
                    <a:pt x="9707" y="11855"/>
                    <a:pt x="9938" y="11485"/>
                    <a:pt x="10307" y="11485"/>
                  </a:cubicBezTo>
                  <a:lnTo>
                    <a:pt x="10585" y="11485"/>
                  </a:lnTo>
                  <a:cubicBezTo>
                    <a:pt x="10908" y="11485"/>
                    <a:pt x="11139" y="11116"/>
                    <a:pt x="10954" y="10838"/>
                  </a:cubicBezTo>
                  <a:lnTo>
                    <a:pt x="9707" y="8527"/>
                  </a:lnTo>
                  <a:lnTo>
                    <a:pt x="8967" y="7233"/>
                  </a:lnTo>
                  <a:cubicBezTo>
                    <a:pt x="8782" y="6910"/>
                    <a:pt x="9013" y="6540"/>
                    <a:pt x="9383" y="6540"/>
                  </a:cubicBezTo>
                  <a:cubicBezTo>
                    <a:pt x="9614" y="6540"/>
                    <a:pt x="9845" y="6309"/>
                    <a:pt x="9845" y="6078"/>
                  </a:cubicBezTo>
                  <a:cubicBezTo>
                    <a:pt x="9845" y="5985"/>
                    <a:pt x="9799" y="5893"/>
                    <a:pt x="9799" y="5847"/>
                  </a:cubicBezTo>
                  <a:lnTo>
                    <a:pt x="8551" y="3721"/>
                  </a:lnTo>
                  <a:lnTo>
                    <a:pt x="6471" y="208"/>
                  </a:lnTo>
                  <a:cubicBezTo>
                    <a:pt x="6379" y="70"/>
                    <a:pt x="6229" y="0"/>
                    <a:pt x="6078"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4505925" y="1136159"/>
              <a:ext cx="412860" cy="425474"/>
            </a:xfrm>
            <a:custGeom>
              <a:avLst/>
              <a:gdLst/>
              <a:ahLst/>
              <a:cxnLst/>
              <a:rect l="l" t="t" r="r" b="b"/>
              <a:pathLst>
                <a:path w="12110" h="12480" extrusionOk="0">
                  <a:moveTo>
                    <a:pt x="8551" y="1"/>
                  </a:moveTo>
                  <a:cubicBezTo>
                    <a:pt x="8051" y="322"/>
                    <a:pt x="7744" y="782"/>
                    <a:pt x="7417" y="782"/>
                  </a:cubicBezTo>
                  <a:cubicBezTo>
                    <a:pt x="7321" y="782"/>
                    <a:pt x="7223" y="742"/>
                    <a:pt x="7118" y="648"/>
                  </a:cubicBezTo>
                  <a:cubicBezTo>
                    <a:pt x="6897" y="474"/>
                    <a:pt x="6665" y="403"/>
                    <a:pt x="6426" y="403"/>
                  </a:cubicBezTo>
                  <a:cubicBezTo>
                    <a:pt x="5966" y="403"/>
                    <a:pt x="5479" y="667"/>
                    <a:pt x="4992" y="971"/>
                  </a:cubicBezTo>
                  <a:cubicBezTo>
                    <a:pt x="4834" y="1056"/>
                    <a:pt x="4682" y="1092"/>
                    <a:pt x="4539" y="1092"/>
                  </a:cubicBezTo>
                  <a:cubicBezTo>
                    <a:pt x="4057" y="1092"/>
                    <a:pt x="3670" y="681"/>
                    <a:pt x="3421" y="324"/>
                  </a:cubicBezTo>
                  <a:lnTo>
                    <a:pt x="2358" y="2127"/>
                  </a:lnTo>
                  <a:cubicBezTo>
                    <a:pt x="2173" y="2404"/>
                    <a:pt x="2404" y="2820"/>
                    <a:pt x="2774" y="2820"/>
                  </a:cubicBezTo>
                  <a:cubicBezTo>
                    <a:pt x="3051" y="2820"/>
                    <a:pt x="3236" y="3005"/>
                    <a:pt x="3236" y="3282"/>
                  </a:cubicBezTo>
                  <a:cubicBezTo>
                    <a:pt x="3236" y="3375"/>
                    <a:pt x="3236" y="3421"/>
                    <a:pt x="3190" y="3513"/>
                  </a:cubicBezTo>
                  <a:lnTo>
                    <a:pt x="2589" y="4576"/>
                  </a:lnTo>
                  <a:lnTo>
                    <a:pt x="1203" y="7072"/>
                  </a:lnTo>
                  <a:cubicBezTo>
                    <a:pt x="1018" y="7396"/>
                    <a:pt x="1249" y="7765"/>
                    <a:pt x="1618" y="7765"/>
                  </a:cubicBezTo>
                  <a:lnTo>
                    <a:pt x="1896" y="7765"/>
                  </a:lnTo>
                  <a:cubicBezTo>
                    <a:pt x="2266" y="7765"/>
                    <a:pt x="2450" y="8181"/>
                    <a:pt x="2266" y="8459"/>
                  </a:cubicBezTo>
                  <a:lnTo>
                    <a:pt x="2127" y="8690"/>
                  </a:lnTo>
                  <a:lnTo>
                    <a:pt x="186" y="11786"/>
                  </a:lnTo>
                  <a:cubicBezTo>
                    <a:pt x="1" y="12064"/>
                    <a:pt x="232" y="12479"/>
                    <a:pt x="602" y="12479"/>
                  </a:cubicBezTo>
                  <a:lnTo>
                    <a:pt x="11555" y="12479"/>
                  </a:lnTo>
                  <a:cubicBezTo>
                    <a:pt x="11925" y="12433"/>
                    <a:pt x="12110" y="12064"/>
                    <a:pt x="11925" y="11786"/>
                  </a:cubicBezTo>
                  <a:lnTo>
                    <a:pt x="9845" y="8505"/>
                  </a:lnTo>
                  <a:cubicBezTo>
                    <a:pt x="9845" y="8459"/>
                    <a:pt x="9845" y="8459"/>
                    <a:pt x="9845" y="8459"/>
                  </a:cubicBezTo>
                  <a:cubicBezTo>
                    <a:pt x="9707" y="8135"/>
                    <a:pt x="9938" y="7765"/>
                    <a:pt x="10307" y="7765"/>
                  </a:cubicBezTo>
                  <a:lnTo>
                    <a:pt x="10585" y="7765"/>
                  </a:lnTo>
                  <a:cubicBezTo>
                    <a:pt x="10908" y="7765"/>
                    <a:pt x="11139" y="7396"/>
                    <a:pt x="10954" y="7118"/>
                  </a:cubicBezTo>
                  <a:lnTo>
                    <a:pt x="9707" y="4807"/>
                  </a:lnTo>
                  <a:lnTo>
                    <a:pt x="8967" y="3513"/>
                  </a:lnTo>
                  <a:cubicBezTo>
                    <a:pt x="8782" y="3190"/>
                    <a:pt x="9013" y="2820"/>
                    <a:pt x="9383" y="2820"/>
                  </a:cubicBezTo>
                  <a:cubicBezTo>
                    <a:pt x="9614" y="2820"/>
                    <a:pt x="9845" y="2589"/>
                    <a:pt x="9845" y="2358"/>
                  </a:cubicBezTo>
                  <a:cubicBezTo>
                    <a:pt x="9845" y="2265"/>
                    <a:pt x="9799" y="2173"/>
                    <a:pt x="9799" y="2127"/>
                  </a:cubicBezTo>
                  <a:lnTo>
                    <a:pt x="8551"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4505925" y="1287228"/>
              <a:ext cx="412860" cy="274411"/>
            </a:xfrm>
            <a:custGeom>
              <a:avLst/>
              <a:gdLst/>
              <a:ahLst/>
              <a:cxnLst/>
              <a:rect l="l" t="t" r="r" b="b"/>
              <a:pathLst>
                <a:path w="12110" h="8049" extrusionOk="0">
                  <a:moveTo>
                    <a:pt x="3093" y="0"/>
                  </a:moveTo>
                  <a:cubicBezTo>
                    <a:pt x="2942" y="0"/>
                    <a:pt x="2765" y="57"/>
                    <a:pt x="2589" y="145"/>
                  </a:cubicBezTo>
                  <a:lnTo>
                    <a:pt x="1203" y="2641"/>
                  </a:lnTo>
                  <a:cubicBezTo>
                    <a:pt x="1018" y="2965"/>
                    <a:pt x="1249" y="3334"/>
                    <a:pt x="1618" y="3334"/>
                  </a:cubicBezTo>
                  <a:lnTo>
                    <a:pt x="1896" y="3334"/>
                  </a:lnTo>
                  <a:cubicBezTo>
                    <a:pt x="2266" y="3334"/>
                    <a:pt x="2450" y="3750"/>
                    <a:pt x="2266" y="4028"/>
                  </a:cubicBezTo>
                  <a:lnTo>
                    <a:pt x="2127" y="4259"/>
                  </a:lnTo>
                  <a:lnTo>
                    <a:pt x="186" y="7355"/>
                  </a:lnTo>
                  <a:cubicBezTo>
                    <a:pt x="1" y="7633"/>
                    <a:pt x="232" y="8048"/>
                    <a:pt x="602" y="8048"/>
                  </a:cubicBezTo>
                  <a:lnTo>
                    <a:pt x="11555" y="8048"/>
                  </a:lnTo>
                  <a:cubicBezTo>
                    <a:pt x="11925" y="8048"/>
                    <a:pt x="12110" y="7633"/>
                    <a:pt x="11925" y="7355"/>
                  </a:cubicBezTo>
                  <a:lnTo>
                    <a:pt x="9845" y="4028"/>
                  </a:lnTo>
                  <a:cubicBezTo>
                    <a:pt x="9707" y="3704"/>
                    <a:pt x="9938" y="3334"/>
                    <a:pt x="10307" y="3334"/>
                  </a:cubicBezTo>
                  <a:lnTo>
                    <a:pt x="10538" y="3334"/>
                  </a:lnTo>
                  <a:cubicBezTo>
                    <a:pt x="10908" y="3334"/>
                    <a:pt x="11139" y="2965"/>
                    <a:pt x="10954" y="2641"/>
                  </a:cubicBezTo>
                  <a:lnTo>
                    <a:pt x="9707" y="330"/>
                  </a:lnTo>
                  <a:cubicBezTo>
                    <a:pt x="9266" y="523"/>
                    <a:pt x="8858" y="683"/>
                    <a:pt x="8444" y="683"/>
                  </a:cubicBezTo>
                  <a:cubicBezTo>
                    <a:pt x="8163" y="683"/>
                    <a:pt x="7879" y="609"/>
                    <a:pt x="7581" y="423"/>
                  </a:cubicBezTo>
                  <a:cubicBezTo>
                    <a:pt x="7262" y="204"/>
                    <a:pt x="6893" y="96"/>
                    <a:pt x="6527" y="96"/>
                  </a:cubicBezTo>
                  <a:cubicBezTo>
                    <a:pt x="6043" y="96"/>
                    <a:pt x="5566" y="285"/>
                    <a:pt x="5223" y="654"/>
                  </a:cubicBezTo>
                  <a:cubicBezTo>
                    <a:pt x="5008" y="820"/>
                    <a:pt x="4756" y="896"/>
                    <a:pt x="4510" y="896"/>
                  </a:cubicBezTo>
                  <a:cubicBezTo>
                    <a:pt x="4069" y="896"/>
                    <a:pt x="3645" y="652"/>
                    <a:pt x="3467" y="238"/>
                  </a:cubicBezTo>
                  <a:cubicBezTo>
                    <a:pt x="3395" y="69"/>
                    <a:pt x="3259" y="0"/>
                    <a:pt x="3093"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3"/>
            <p:cNvSpPr/>
            <p:nvPr/>
          </p:nvSpPr>
          <p:spPr>
            <a:xfrm>
              <a:off x="4505925" y="1422955"/>
              <a:ext cx="412860" cy="138688"/>
            </a:xfrm>
            <a:custGeom>
              <a:avLst/>
              <a:gdLst/>
              <a:ahLst/>
              <a:cxnLst/>
              <a:rect l="l" t="t" r="r" b="b"/>
              <a:pathLst>
                <a:path w="12110" h="4068" extrusionOk="0">
                  <a:moveTo>
                    <a:pt x="9845" y="0"/>
                  </a:moveTo>
                  <a:cubicBezTo>
                    <a:pt x="9429" y="93"/>
                    <a:pt x="9013" y="278"/>
                    <a:pt x="8690" y="555"/>
                  </a:cubicBezTo>
                  <a:cubicBezTo>
                    <a:pt x="8384" y="817"/>
                    <a:pt x="8367" y="1533"/>
                    <a:pt x="7586" y="1533"/>
                  </a:cubicBezTo>
                  <a:cubicBezTo>
                    <a:pt x="7541" y="1533"/>
                    <a:pt x="7493" y="1531"/>
                    <a:pt x="7442" y="1526"/>
                  </a:cubicBezTo>
                  <a:cubicBezTo>
                    <a:pt x="6558" y="1481"/>
                    <a:pt x="6562" y="549"/>
                    <a:pt x="5714" y="549"/>
                  </a:cubicBezTo>
                  <a:cubicBezTo>
                    <a:pt x="5676" y="549"/>
                    <a:pt x="5635" y="551"/>
                    <a:pt x="5593" y="555"/>
                  </a:cubicBezTo>
                  <a:cubicBezTo>
                    <a:pt x="4715" y="597"/>
                    <a:pt x="4215" y="1320"/>
                    <a:pt x="3614" y="1320"/>
                  </a:cubicBezTo>
                  <a:cubicBezTo>
                    <a:pt x="3551" y="1320"/>
                    <a:pt x="3487" y="1312"/>
                    <a:pt x="3421" y="1294"/>
                  </a:cubicBezTo>
                  <a:cubicBezTo>
                    <a:pt x="2728" y="1110"/>
                    <a:pt x="3282" y="694"/>
                    <a:pt x="2728" y="324"/>
                  </a:cubicBezTo>
                  <a:cubicBezTo>
                    <a:pt x="2619" y="270"/>
                    <a:pt x="2495" y="247"/>
                    <a:pt x="2374" y="247"/>
                  </a:cubicBezTo>
                  <a:cubicBezTo>
                    <a:pt x="2288" y="247"/>
                    <a:pt x="2203" y="258"/>
                    <a:pt x="2127" y="278"/>
                  </a:cubicBezTo>
                  <a:lnTo>
                    <a:pt x="186" y="3374"/>
                  </a:lnTo>
                  <a:cubicBezTo>
                    <a:pt x="1" y="3652"/>
                    <a:pt x="232" y="4067"/>
                    <a:pt x="602" y="4067"/>
                  </a:cubicBezTo>
                  <a:lnTo>
                    <a:pt x="11555" y="4067"/>
                  </a:lnTo>
                  <a:cubicBezTo>
                    <a:pt x="11925" y="4021"/>
                    <a:pt x="12110" y="3652"/>
                    <a:pt x="11925" y="3374"/>
                  </a:cubicBezTo>
                  <a:lnTo>
                    <a:pt x="9845" y="47"/>
                  </a:lnTo>
                  <a:cubicBezTo>
                    <a:pt x="9845" y="47"/>
                    <a:pt x="9845" y="47"/>
                    <a:pt x="9845"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43"/>
          <p:cNvGrpSpPr/>
          <p:nvPr/>
        </p:nvGrpSpPr>
        <p:grpSpPr>
          <a:xfrm>
            <a:off x="1440600" y="3569381"/>
            <a:ext cx="412860" cy="649990"/>
            <a:chOff x="4505925" y="1009331"/>
            <a:chExt cx="412860" cy="649990"/>
          </a:xfrm>
        </p:grpSpPr>
        <p:sp>
          <p:nvSpPr>
            <p:cNvPr id="715" name="Google Shape;715;p43"/>
            <p:cNvSpPr/>
            <p:nvPr/>
          </p:nvSpPr>
          <p:spPr>
            <a:xfrm>
              <a:off x="4679256" y="1526940"/>
              <a:ext cx="69378" cy="132381"/>
            </a:xfrm>
            <a:custGeom>
              <a:avLst/>
              <a:gdLst/>
              <a:ahLst/>
              <a:cxnLst/>
              <a:rect l="l" t="t" r="r" b="b"/>
              <a:pathLst>
                <a:path w="2035" h="3883" extrusionOk="0">
                  <a:moveTo>
                    <a:pt x="1" y="1"/>
                  </a:moveTo>
                  <a:lnTo>
                    <a:pt x="1" y="3883"/>
                  </a:lnTo>
                  <a:lnTo>
                    <a:pt x="2034" y="3883"/>
                  </a:lnTo>
                  <a:lnTo>
                    <a:pt x="203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4505925" y="1009331"/>
              <a:ext cx="412860" cy="552299"/>
            </a:xfrm>
            <a:custGeom>
              <a:avLst/>
              <a:gdLst/>
              <a:ahLst/>
              <a:cxnLst/>
              <a:rect l="l" t="t" r="r" b="b"/>
              <a:pathLst>
                <a:path w="12110" h="16200" extrusionOk="0">
                  <a:moveTo>
                    <a:pt x="6078" y="0"/>
                  </a:moveTo>
                  <a:cubicBezTo>
                    <a:pt x="5928" y="0"/>
                    <a:pt x="5778" y="70"/>
                    <a:pt x="5686" y="208"/>
                  </a:cubicBezTo>
                  <a:lnTo>
                    <a:pt x="3421" y="4044"/>
                  </a:lnTo>
                  <a:lnTo>
                    <a:pt x="2358" y="5847"/>
                  </a:lnTo>
                  <a:cubicBezTo>
                    <a:pt x="2173" y="6124"/>
                    <a:pt x="2404" y="6540"/>
                    <a:pt x="2774" y="6540"/>
                  </a:cubicBezTo>
                  <a:cubicBezTo>
                    <a:pt x="3051" y="6540"/>
                    <a:pt x="3236" y="6725"/>
                    <a:pt x="3236" y="7002"/>
                  </a:cubicBezTo>
                  <a:cubicBezTo>
                    <a:pt x="3236" y="7095"/>
                    <a:pt x="3236" y="7141"/>
                    <a:pt x="3190" y="7233"/>
                  </a:cubicBezTo>
                  <a:lnTo>
                    <a:pt x="2589" y="8296"/>
                  </a:lnTo>
                  <a:lnTo>
                    <a:pt x="1203" y="10792"/>
                  </a:lnTo>
                  <a:cubicBezTo>
                    <a:pt x="1018" y="11116"/>
                    <a:pt x="1249" y="11485"/>
                    <a:pt x="1618" y="11485"/>
                  </a:cubicBezTo>
                  <a:lnTo>
                    <a:pt x="1896" y="11485"/>
                  </a:lnTo>
                  <a:cubicBezTo>
                    <a:pt x="2266" y="11485"/>
                    <a:pt x="2450" y="11901"/>
                    <a:pt x="2266" y="12179"/>
                  </a:cubicBezTo>
                  <a:lnTo>
                    <a:pt x="2127" y="12410"/>
                  </a:lnTo>
                  <a:lnTo>
                    <a:pt x="186" y="15506"/>
                  </a:lnTo>
                  <a:cubicBezTo>
                    <a:pt x="1" y="15784"/>
                    <a:pt x="232" y="16199"/>
                    <a:pt x="602" y="16199"/>
                  </a:cubicBezTo>
                  <a:lnTo>
                    <a:pt x="11555" y="16199"/>
                  </a:lnTo>
                  <a:cubicBezTo>
                    <a:pt x="11925" y="16153"/>
                    <a:pt x="12110" y="15784"/>
                    <a:pt x="11925" y="15506"/>
                  </a:cubicBezTo>
                  <a:lnTo>
                    <a:pt x="9845" y="12225"/>
                  </a:lnTo>
                  <a:cubicBezTo>
                    <a:pt x="9845" y="12179"/>
                    <a:pt x="9845" y="12179"/>
                    <a:pt x="9845" y="12179"/>
                  </a:cubicBezTo>
                  <a:cubicBezTo>
                    <a:pt x="9707" y="11855"/>
                    <a:pt x="9938" y="11485"/>
                    <a:pt x="10307" y="11485"/>
                  </a:cubicBezTo>
                  <a:lnTo>
                    <a:pt x="10585" y="11485"/>
                  </a:lnTo>
                  <a:cubicBezTo>
                    <a:pt x="10908" y="11485"/>
                    <a:pt x="11139" y="11116"/>
                    <a:pt x="10954" y="10838"/>
                  </a:cubicBezTo>
                  <a:lnTo>
                    <a:pt x="9707" y="8527"/>
                  </a:lnTo>
                  <a:lnTo>
                    <a:pt x="8967" y="7233"/>
                  </a:lnTo>
                  <a:cubicBezTo>
                    <a:pt x="8782" y="6910"/>
                    <a:pt x="9013" y="6540"/>
                    <a:pt x="9383" y="6540"/>
                  </a:cubicBezTo>
                  <a:cubicBezTo>
                    <a:pt x="9614" y="6540"/>
                    <a:pt x="9845" y="6309"/>
                    <a:pt x="9845" y="6078"/>
                  </a:cubicBezTo>
                  <a:cubicBezTo>
                    <a:pt x="9845" y="5985"/>
                    <a:pt x="9799" y="5893"/>
                    <a:pt x="9799" y="5847"/>
                  </a:cubicBezTo>
                  <a:lnTo>
                    <a:pt x="8551" y="3721"/>
                  </a:lnTo>
                  <a:lnTo>
                    <a:pt x="6471" y="208"/>
                  </a:lnTo>
                  <a:cubicBezTo>
                    <a:pt x="6379" y="70"/>
                    <a:pt x="6229" y="0"/>
                    <a:pt x="6078"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4505925" y="1136159"/>
              <a:ext cx="412860" cy="425474"/>
            </a:xfrm>
            <a:custGeom>
              <a:avLst/>
              <a:gdLst/>
              <a:ahLst/>
              <a:cxnLst/>
              <a:rect l="l" t="t" r="r" b="b"/>
              <a:pathLst>
                <a:path w="12110" h="12480" extrusionOk="0">
                  <a:moveTo>
                    <a:pt x="8551" y="1"/>
                  </a:moveTo>
                  <a:cubicBezTo>
                    <a:pt x="8051" y="322"/>
                    <a:pt x="7744" y="782"/>
                    <a:pt x="7417" y="782"/>
                  </a:cubicBezTo>
                  <a:cubicBezTo>
                    <a:pt x="7321" y="782"/>
                    <a:pt x="7223" y="742"/>
                    <a:pt x="7118" y="648"/>
                  </a:cubicBezTo>
                  <a:cubicBezTo>
                    <a:pt x="6897" y="474"/>
                    <a:pt x="6665" y="403"/>
                    <a:pt x="6426" y="403"/>
                  </a:cubicBezTo>
                  <a:cubicBezTo>
                    <a:pt x="5966" y="403"/>
                    <a:pt x="5479" y="667"/>
                    <a:pt x="4992" y="971"/>
                  </a:cubicBezTo>
                  <a:cubicBezTo>
                    <a:pt x="4834" y="1056"/>
                    <a:pt x="4682" y="1092"/>
                    <a:pt x="4539" y="1092"/>
                  </a:cubicBezTo>
                  <a:cubicBezTo>
                    <a:pt x="4057" y="1092"/>
                    <a:pt x="3670" y="681"/>
                    <a:pt x="3421" y="324"/>
                  </a:cubicBezTo>
                  <a:lnTo>
                    <a:pt x="2358" y="2127"/>
                  </a:lnTo>
                  <a:cubicBezTo>
                    <a:pt x="2173" y="2404"/>
                    <a:pt x="2404" y="2820"/>
                    <a:pt x="2774" y="2820"/>
                  </a:cubicBezTo>
                  <a:cubicBezTo>
                    <a:pt x="3051" y="2820"/>
                    <a:pt x="3236" y="3005"/>
                    <a:pt x="3236" y="3282"/>
                  </a:cubicBezTo>
                  <a:cubicBezTo>
                    <a:pt x="3236" y="3375"/>
                    <a:pt x="3236" y="3421"/>
                    <a:pt x="3190" y="3513"/>
                  </a:cubicBezTo>
                  <a:lnTo>
                    <a:pt x="2589" y="4576"/>
                  </a:lnTo>
                  <a:lnTo>
                    <a:pt x="1203" y="7072"/>
                  </a:lnTo>
                  <a:cubicBezTo>
                    <a:pt x="1018" y="7396"/>
                    <a:pt x="1249" y="7765"/>
                    <a:pt x="1618" y="7765"/>
                  </a:cubicBezTo>
                  <a:lnTo>
                    <a:pt x="1896" y="7765"/>
                  </a:lnTo>
                  <a:cubicBezTo>
                    <a:pt x="2266" y="7765"/>
                    <a:pt x="2450" y="8181"/>
                    <a:pt x="2266" y="8459"/>
                  </a:cubicBezTo>
                  <a:lnTo>
                    <a:pt x="2127" y="8690"/>
                  </a:lnTo>
                  <a:lnTo>
                    <a:pt x="186" y="11786"/>
                  </a:lnTo>
                  <a:cubicBezTo>
                    <a:pt x="1" y="12064"/>
                    <a:pt x="232" y="12479"/>
                    <a:pt x="602" y="12479"/>
                  </a:cubicBezTo>
                  <a:lnTo>
                    <a:pt x="11555" y="12479"/>
                  </a:lnTo>
                  <a:cubicBezTo>
                    <a:pt x="11925" y="12433"/>
                    <a:pt x="12110" y="12064"/>
                    <a:pt x="11925" y="11786"/>
                  </a:cubicBezTo>
                  <a:lnTo>
                    <a:pt x="9845" y="8505"/>
                  </a:lnTo>
                  <a:cubicBezTo>
                    <a:pt x="9845" y="8459"/>
                    <a:pt x="9845" y="8459"/>
                    <a:pt x="9845" y="8459"/>
                  </a:cubicBezTo>
                  <a:cubicBezTo>
                    <a:pt x="9707" y="8135"/>
                    <a:pt x="9938" y="7765"/>
                    <a:pt x="10307" y="7765"/>
                  </a:cubicBezTo>
                  <a:lnTo>
                    <a:pt x="10585" y="7765"/>
                  </a:lnTo>
                  <a:cubicBezTo>
                    <a:pt x="10908" y="7765"/>
                    <a:pt x="11139" y="7396"/>
                    <a:pt x="10954" y="7118"/>
                  </a:cubicBezTo>
                  <a:lnTo>
                    <a:pt x="9707" y="4807"/>
                  </a:lnTo>
                  <a:lnTo>
                    <a:pt x="8967" y="3513"/>
                  </a:lnTo>
                  <a:cubicBezTo>
                    <a:pt x="8782" y="3190"/>
                    <a:pt x="9013" y="2820"/>
                    <a:pt x="9383" y="2820"/>
                  </a:cubicBezTo>
                  <a:cubicBezTo>
                    <a:pt x="9614" y="2820"/>
                    <a:pt x="9845" y="2589"/>
                    <a:pt x="9845" y="2358"/>
                  </a:cubicBezTo>
                  <a:cubicBezTo>
                    <a:pt x="9845" y="2265"/>
                    <a:pt x="9799" y="2173"/>
                    <a:pt x="9799" y="2127"/>
                  </a:cubicBezTo>
                  <a:lnTo>
                    <a:pt x="8551"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4505925" y="1287228"/>
              <a:ext cx="412860" cy="274411"/>
            </a:xfrm>
            <a:custGeom>
              <a:avLst/>
              <a:gdLst/>
              <a:ahLst/>
              <a:cxnLst/>
              <a:rect l="l" t="t" r="r" b="b"/>
              <a:pathLst>
                <a:path w="12110" h="8049" extrusionOk="0">
                  <a:moveTo>
                    <a:pt x="3093" y="0"/>
                  </a:moveTo>
                  <a:cubicBezTo>
                    <a:pt x="2942" y="0"/>
                    <a:pt x="2765" y="57"/>
                    <a:pt x="2589" y="145"/>
                  </a:cubicBezTo>
                  <a:lnTo>
                    <a:pt x="1203" y="2641"/>
                  </a:lnTo>
                  <a:cubicBezTo>
                    <a:pt x="1018" y="2965"/>
                    <a:pt x="1249" y="3334"/>
                    <a:pt x="1618" y="3334"/>
                  </a:cubicBezTo>
                  <a:lnTo>
                    <a:pt x="1896" y="3334"/>
                  </a:lnTo>
                  <a:cubicBezTo>
                    <a:pt x="2266" y="3334"/>
                    <a:pt x="2450" y="3750"/>
                    <a:pt x="2266" y="4028"/>
                  </a:cubicBezTo>
                  <a:lnTo>
                    <a:pt x="2127" y="4259"/>
                  </a:lnTo>
                  <a:lnTo>
                    <a:pt x="186" y="7355"/>
                  </a:lnTo>
                  <a:cubicBezTo>
                    <a:pt x="1" y="7633"/>
                    <a:pt x="232" y="8048"/>
                    <a:pt x="602" y="8048"/>
                  </a:cubicBezTo>
                  <a:lnTo>
                    <a:pt x="11555" y="8048"/>
                  </a:lnTo>
                  <a:cubicBezTo>
                    <a:pt x="11925" y="8048"/>
                    <a:pt x="12110" y="7633"/>
                    <a:pt x="11925" y="7355"/>
                  </a:cubicBezTo>
                  <a:lnTo>
                    <a:pt x="9845" y="4028"/>
                  </a:lnTo>
                  <a:cubicBezTo>
                    <a:pt x="9707" y="3704"/>
                    <a:pt x="9938" y="3334"/>
                    <a:pt x="10307" y="3334"/>
                  </a:cubicBezTo>
                  <a:lnTo>
                    <a:pt x="10538" y="3334"/>
                  </a:lnTo>
                  <a:cubicBezTo>
                    <a:pt x="10908" y="3334"/>
                    <a:pt x="11139" y="2965"/>
                    <a:pt x="10954" y="2641"/>
                  </a:cubicBezTo>
                  <a:lnTo>
                    <a:pt x="9707" y="330"/>
                  </a:lnTo>
                  <a:cubicBezTo>
                    <a:pt x="9266" y="523"/>
                    <a:pt x="8858" y="683"/>
                    <a:pt x="8444" y="683"/>
                  </a:cubicBezTo>
                  <a:cubicBezTo>
                    <a:pt x="8163" y="683"/>
                    <a:pt x="7879" y="609"/>
                    <a:pt x="7581" y="423"/>
                  </a:cubicBezTo>
                  <a:cubicBezTo>
                    <a:pt x="7262" y="204"/>
                    <a:pt x="6893" y="96"/>
                    <a:pt x="6527" y="96"/>
                  </a:cubicBezTo>
                  <a:cubicBezTo>
                    <a:pt x="6043" y="96"/>
                    <a:pt x="5566" y="285"/>
                    <a:pt x="5223" y="654"/>
                  </a:cubicBezTo>
                  <a:cubicBezTo>
                    <a:pt x="5008" y="820"/>
                    <a:pt x="4756" y="896"/>
                    <a:pt x="4510" y="896"/>
                  </a:cubicBezTo>
                  <a:cubicBezTo>
                    <a:pt x="4069" y="896"/>
                    <a:pt x="3645" y="652"/>
                    <a:pt x="3467" y="238"/>
                  </a:cubicBezTo>
                  <a:cubicBezTo>
                    <a:pt x="3395" y="69"/>
                    <a:pt x="3259" y="0"/>
                    <a:pt x="3093"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4505925" y="1422955"/>
              <a:ext cx="412860" cy="138688"/>
            </a:xfrm>
            <a:custGeom>
              <a:avLst/>
              <a:gdLst/>
              <a:ahLst/>
              <a:cxnLst/>
              <a:rect l="l" t="t" r="r" b="b"/>
              <a:pathLst>
                <a:path w="12110" h="4068" extrusionOk="0">
                  <a:moveTo>
                    <a:pt x="9845" y="0"/>
                  </a:moveTo>
                  <a:cubicBezTo>
                    <a:pt x="9429" y="93"/>
                    <a:pt x="9013" y="278"/>
                    <a:pt x="8690" y="555"/>
                  </a:cubicBezTo>
                  <a:cubicBezTo>
                    <a:pt x="8384" y="817"/>
                    <a:pt x="8367" y="1533"/>
                    <a:pt x="7586" y="1533"/>
                  </a:cubicBezTo>
                  <a:cubicBezTo>
                    <a:pt x="7541" y="1533"/>
                    <a:pt x="7493" y="1531"/>
                    <a:pt x="7442" y="1526"/>
                  </a:cubicBezTo>
                  <a:cubicBezTo>
                    <a:pt x="6558" y="1481"/>
                    <a:pt x="6562" y="549"/>
                    <a:pt x="5714" y="549"/>
                  </a:cubicBezTo>
                  <a:cubicBezTo>
                    <a:pt x="5676" y="549"/>
                    <a:pt x="5635" y="551"/>
                    <a:pt x="5593" y="555"/>
                  </a:cubicBezTo>
                  <a:cubicBezTo>
                    <a:pt x="4715" y="597"/>
                    <a:pt x="4215" y="1320"/>
                    <a:pt x="3614" y="1320"/>
                  </a:cubicBezTo>
                  <a:cubicBezTo>
                    <a:pt x="3551" y="1320"/>
                    <a:pt x="3487" y="1312"/>
                    <a:pt x="3421" y="1294"/>
                  </a:cubicBezTo>
                  <a:cubicBezTo>
                    <a:pt x="2728" y="1110"/>
                    <a:pt x="3282" y="694"/>
                    <a:pt x="2728" y="324"/>
                  </a:cubicBezTo>
                  <a:cubicBezTo>
                    <a:pt x="2619" y="270"/>
                    <a:pt x="2495" y="247"/>
                    <a:pt x="2374" y="247"/>
                  </a:cubicBezTo>
                  <a:cubicBezTo>
                    <a:pt x="2288" y="247"/>
                    <a:pt x="2203" y="258"/>
                    <a:pt x="2127" y="278"/>
                  </a:cubicBezTo>
                  <a:lnTo>
                    <a:pt x="186" y="3374"/>
                  </a:lnTo>
                  <a:cubicBezTo>
                    <a:pt x="1" y="3652"/>
                    <a:pt x="232" y="4067"/>
                    <a:pt x="602" y="4067"/>
                  </a:cubicBezTo>
                  <a:lnTo>
                    <a:pt x="11555" y="4067"/>
                  </a:lnTo>
                  <a:cubicBezTo>
                    <a:pt x="11925" y="4021"/>
                    <a:pt x="12110" y="3652"/>
                    <a:pt x="11925" y="3374"/>
                  </a:cubicBezTo>
                  <a:lnTo>
                    <a:pt x="9845" y="47"/>
                  </a:lnTo>
                  <a:cubicBezTo>
                    <a:pt x="9845" y="47"/>
                    <a:pt x="9845" y="47"/>
                    <a:pt x="9845"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761431" y="3827347"/>
            <a:ext cx="598317" cy="941966"/>
            <a:chOff x="4505925" y="1009331"/>
            <a:chExt cx="412860" cy="649990"/>
          </a:xfrm>
        </p:grpSpPr>
        <p:sp>
          <p:nvSpPr>
            <p:cNvPr id="721" name="Google Shape;721;p43"/>
            <p:cNvSpPr/>
            <p:nvPr/>
          </p:nvSpPr>
          <p:spPr>
            <a:xfrm>
              <a:off x="4679256" y="1526940"/>
              <a:ext cx="69378" cy="132381"/>
            </a:xfrm>
            <a:custGeom>
              <a:avLst/>
              <a:gdLst/>
              <a:ahLst/>
              <a:cxnLst/>
              <a:rect l="l" t="t" r="r" b="b"/>
              <a:pathLst>
                <a:path w="2035" h="3883" extrusionOk="0">
                  <a:moveTo>
                    <a:pt x="1" y="1"/>
                  </a:moveTo>
                  <a:lnTo>
                    <a:pt x="1" y="3883"/>
                  </a:lnTo>
                  <a:lnTo>
                    <a:pt x="2034" y="3883"/>
                  </a:lnTo>
                  <a:lnTo>
                    <a:pt x="203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4505925" y="1009331"/>
              <a:ext cx="412860" cy="552299"/>
            </a:xfrm>
            <a:custGeom>
              <a:avLst/>
              <a:gdLst/>
              <a:ahLst/>
              <a:cxnLst/>
              <a:rect l="l" t="t" r="r" b="b"/>
              <a:pathLst>
                <a:path w="12110" h="16200" extrusionOk="0">
                  <a:moveTo>
                    <a:pt x="6078" y="0"/>
                  </a:moveTo>
                  <a:cubicBezTo>
                    <a:pt x="5928" y="0"/>
                    <a:pt x="5778" y="70"/>
                    <a:pt x="5686" y="208"/>
                  </a:cubicBezTo>
                  <a:lnTo>
                    <a:pt x="3421" y="4044"/>
                  </a:lnTo>
                  <a:lnTo>
                    <a:pt x="2358" y="5847"/>
                  </a:lnTo>
                  <a:cubicBezTo>
                    <a:pt x="2173" y="6124"/>
                    <a:pt x="2404" y="6540"/>
                    <a:pt x="2774" y="6540"/>
                  </a:cubicBezTo>
                  <a:cubicBezTo>
                    <a:pt x="3051" y="6540"/>
                    <a:pt x="3236" y="6725"/>
                    <a:pt x="3236" y="7002"/>
                  </a:cubicBezTo>
                  <a:cubicBezTo>
                    <a:pt x="3236" y="7095"/>
                    <a:pt x="3236" y="7141"/>
                    <a:pt x="3190" y="7233"/>
                  </a:cubicBezTo>
                  <a:lnTo>
                    <a:pt x="2589" y="8296"/>
                  </a:lnTo>
                  <a:lnTo>
                    <a:pt x="1203" y="10792"/>
                  </a:lnTo>
                  <a:cubicBezTo>
                    <a:pt x="1018" y="11116"/>
                    <a:pt x="1249" y="11485"/>
                    <a:pt x="1618" y="11485"/>
                  </a:cubicBezTo>
                  <a:lnTo>
                    <a:pt x="1896" y="11485"/>
                  </a:lnTo>
                  <a:cubicBezTo>
                    <a:pt x="2266" y="11485"/>
                    <a:pt x="2450" y="11901"/>
                    <a:pt x="2266" y="12179"/>
                  </a:cubicBezTo>
                  <a:lnTo>
                    <a:pt x="2127" y="12410"/>
                  </a:lnTo>
                  <a:lnTo>
                    <a:pt x="186" y="15506"/>
                  </a:lnTo>
                  <a:cubicBezTo>
                    <a:pt x="1" y="15784"/>
                    <a:pt x="232" y="16199"/>
                    <a:pt x="602" y="16199"/>
                  </a:cubicBezTo>
                  <a:lnTo>
                    <a:pt x="11555" y="16199"/>
                  </a:lnTo>
                  <a:cubicBezTo>
                    <a:pt x="11925" y="16153"/>
                    <a:pt x="12110" y="15784"/>
                    <a:pt x="11925" y="15506"/>
                  </a:cubicBezTo>
                  <a:lnTo>
                    <a:pt x="9845" y="12225"/>
                  </a:lnTo>
                  <a:cubicBezTo>
                    <a:pt x="9845" y="12179"/>
                    <a:pt x="9845" y="12179"/>
                    <a:pt x="9845" y="12179"/>
                  </a:cubicBezTo>
                  <a:cubicBezTo>
                    <a:pt x="9707" y="11855"/>
                    <a:pt x="9938" y="11485"/>
                    <a:pt x="10307" y="11485"/>
                  </a:cubicBezTo>
                  <a:lnTo>
                    <a:pt x="10585" y="11485"/>
                  </a:lnTo>
                  <a:cubicBezTo>
                    <a:pt x="10908" y="11485"/>
                    <a:pt x="11139" y="11116"/>
                    <a:pt x="10954" y="10838"/>
                  </a:cubicBezTo>
                  <a:lnTo>
                    <a:pt x="9707" y="8527"/>
                  </a:lnTo>
                  <a:lnTo>
                    <a:pt x="8967" y="7233"/>
                  </a:lnTo>
                  <a:cubicBezTo>
                    <a:pt x="8782" y="6910"/>
                    <a:pt x="9013" y="6540"/>
                    <a:pt x="9383" y="6540"/>
                  </a:cubicBezTo>
                  <a:cubicBezTo>
                    <a:pt x="9614" y="6540"/>
                    <a:pt x="9845" y="6309"/>
                    <a:pt x="9845" y="6078"/>
                  </a:cubicBezTo>
                  <a:cubicBezTo>
                    <a:pt x="9845" y="5985"/>
                    <a:pt x="9799" y="5893"/>
                    <a:pt x="9799" y="5847"/>
                  </a:cubicBezTo>
                  <a:lnTo>
                    <a:pt x="8551" y="3721"/>
                  </a:lnTo>
                  <a:lnTo>
                    <a:pt x="6471" y="208"/>
                  </a:lnTo>
                  <a:cubicBezTo>
                    <a:pt x="6379" y="70"/>
                    <a:pt x="6229" y="0"/>
                    <a:pt x="6078"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3"/>
            <p:cNvSpPr/>
            <p:nvPr/>
          </p:nvSpPr>
          <p:spPr>
            <a:xfrm>
              <a:off x="4505925" y="1136159"/>
              <a:ext cx="412860" cy="425474"/>
            </a:xfrm>
            <a:custGeom>
              <a:avLst/>
              <a:gdLst/>
              <a:ahLst/>
              <a:cxnLst/>
              <a:rect l="l" t="t" r="r" b="b"/>
              <a:pathLst>
                <a:path w="12110" h="12480" extrusionOk="0">
                  <a:moveTo>
                    <a:pt x="8551" y="1"/>
                  </a:moveTo>
                  <a:cubicBezTo>
                    <a:pt x="8051" y="322"/>
                    <a:pt x="7744" y="782"/>
                    <a:pt x="7417" y="782"/>
                  </a:cubicBezTo>
                  <a:cubicBezTo>
                    <a:pt x="7321" y="782"/>
                    <a:pt x="7223" y="742"/>
                    <a:pt x="7118" y="648"/>
                  </a:cubicBezTo>
                  <a:cubicBezTo>
                    <a:pt x="6897" y="474"/>
                    <a:pt x="6665" y="403"/>
                    <a:pt x="6426" y="403"/>
                  </a:cubicBezTo>
                  <a:cubicBezTo>
                    <a:pt x="5966" y="403"/>
                    <a:pt x="5479" y="667"/>
                    <a:pt x="4992" y="971"/>
                  </a:cubicBezTo>
                  <a:cubicBezTo>
                    <a:pt x="4834" y="1056"/>
                    <a:pt x="4682" y="1092"/>
                    <a:pt x="4539" y="1092"/>
                  </a:cubicBezTo>
                  <a:cubicBezTo>
                    <a:pt x="4057" y="1092"/>
                    <a:pt x="3670" y="681"/>
                    <a:pt x="3421" y="324"/>
                  </a:cubicBezTo>
                  <a:lnTo>
                    <a:pt x="2358" y="2127"/>
                  </a:lnTo>
                  <a:cubicBezTo>
                    <a:pt x="2173" y="2404"/>
                    <a:pt x="2404" y="2820"/>
                    <a:pt x="2774" y="2820"/>
                  </a:cubicBezTo>
                  <a:cubicBezTo>
                    <a:pt x="3051" y="2820"/>
                    <a:pt x="3236" y="3005"/>
                    <a:pt x="3236" y="3282"/>
                  </a:cubicBezTo>
                  <a:cubicBezTo>
                    <a:pt x="3236" y="3375"/>
                    <a:pt x="3236" y="3421"/>
                    <a:pt x="3190" y="3513"/>
                  </a:cubicBezTo>
                  <a:lnTo>
                    <a:pt x="2589" y="4576"/>
                  </a:lnTo>
                  <a:lnTo>
                    <a:pt x="1203" y="7072"/>
                  </a:lnTo>
                  <a:cubicBezTo>
                    <a:pt x="1018" y="7396"/>
                    <a:pt x="1249" y="7765"/>
                    <a:pt x="1618" y="7765"/>
                  </a:cubicBezTo>
                  <a:lnTo>
                    <a:pt x="1896" y="7765"/>
                  </a:lnTo>
                  <a:cubicBezTo>
                    <a:pt x="2266" y="7765"/>
                    <a:pt x="2450" y="8181"/>
                    <a:pt x="2266" y="8459"/>
                  </a:cubicBezTo>
                  <a:lnTo>
                    <a:pt x="2127" y="8690"/>
                  </a:lnTo>
                  <a:lnTo>
                    <a:pt x="186" y="11786"/>
                  </a:lnTo>
                  <a:cubicBezTo>
                    <a:pt x="1" y="12064"/>
                    <a:pt x="232" y="12479"/>
                    <a:pt x="602" y="12479"/>
                  </a:cubicBezTo>
                  <a:lnTo>
                    <a:pt x="11555" y="12479"/>
                  </a:lnTo>
                  <a:cubicBezTo>
                    <a:pt x="11925" y="12433"/>
                    <a:pt x="12110" y="12064"/>
                    <a:pt x="11925" y="11786"/>
                  </a:cubicBezTo>
                  <a:lnTo>
                    <a:pt x="9845" y="8505"/>
                  </a:lnTo>
                  <a:cubicBezTo>
                    <a:pt x="9845" y="8459"/>
                    <a:pt x="9845" y="8459"/>
                    <a:pt x="9845" y="8459"/>
                  </a:cubicBezTo>
                  <a:cubicBezTo>
                    <a:pt x="9707" y="8135"/>
                    <a:pt x="9938" y="7765"/>
                    <a:pt x="10307" y="7765"/>
                  </a:cubicBezTo>
                  <a:lnTo>
                    <a:pt x="10585" y="7765"/>
                  </a:lnTo>
                  <a:cubicBezTo>
                    <a:pt x="10908" y="7765"/>
                    <a:pt x="11139" y="7396"/>
                    <a:pt x="10954" y="7118"/>
                  </a:cubicBezTo>
                  <a:lnTo>
                    <a:pt x="9707" y="4807"/>
                  </a:lnTo>
                  <a:lnTo>
                    <a:pt x="8967" y="3513"/>
                  </a:lnTo>
                  <a:cubicBezTo>
                    <a:pt x="8782" y="3190"/>
                    <a:pt x="9013" y="2820"/>
                    <a:pt x="9383" y="2820"/>
                  </a:cubicBezTo>
                  <a:cubicBezTo>
                    <a:pt x="9614" y="2820"/>
                    <a:pt x="9845" y="2589"/>
                    <a:pt x="9845" y="2358"/>
                  </a:cubicBezTo>
                  <a:cubicBezTo>
                    <a:pt x="9845" y="2265"/>
                    <a:pt x="9799" y="2173"/>
                    <a:pt x="9799" y="2127"/>
                  </a:cubicBezTo>
                  <a:lnTo>
                    <a:pt x="8551"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3"/>
            <p:cNvSpPr/>
            <p:nvPr/>
          </p:nvSpPr>
          <p:spPr>
            <a:xfrm>
              <a:off x="4505925" y="1287228"/>
              <a:ext cx="412860" cy="274411"/>
            </a:xfrm>
            <a:custGeom>
              <a:avLst/>
              <a:gdLst/>
              <a:ahLst/>
              <a:cxnLst/>
              <a:rect l="l" t="t" r="r" b="b"/>
              <a:pathLst>
                <a:path w="12110" h="8049" extrusionOk="0">
                  <a:moveTo>
                    <a:pt x="3093" y="0"/>
                  </a:moveTo>
                  <a:cubicBezTo>
                    <a:pt x="2942" y="0"/>
                    <a:pt x="2765" y="57"/>
                    <a:pt x="2589" y="145"/>
                  </a:cubicBezTo>
                  <a:lnTo>
                    <a:pt x="1203" y="2641"/>
                  </a:lnTo>
                  <a:cubicBezTo>
                    <a:pt x="1018" y="2965"/>
                    <a:pt x="1249" y="3334"/>
                    <a:pt x="1618" y="3334"/>
                  </a:cubicBezTo>
                  <a:lnTo>
                    <a:pt x="1896" y="3334"/>
                  </a:lnTo>
                  <a:cubicBezTo>
                    <a:pt x="2266" y="3334"/>
                    <a:pt x="2450" y="3750"/>
                    <a:pt x="2266" y="4028"/>
                  </a:cubicBezTo>
                  <a:lnTo>
                    <a:pt x="2127" y="4259"/>
                  </a:lnTo>
                  <a:lnTo>
                    <a:pt x="186" y="7355"/>
                  </a:lnTo>
                  <a:cubicBezTo>
                    <a:pt x="1" y="7633"/>
                    <a:pt x="232" y="8048"/>
                    <a:pt x="602" y="8048"/>
                  </a:cubicBezTo>
                  <a:lnTo>
                    <a:pt x="11555" y="8048"/>
                  </a:lnTo>
                  <a:cubicBezTo>
                    <a:pt x="11925" y="8048"/>
                    <a:pt x="12110" y="7633"/>
                    <a:pt x="11925" y="7355"/>
                  </a:cubicBezTo>
                  <a:lnTo>
                    <a:pt x="9845" y="4028"/>
                  </a:lnTo>
                  <a:cubicBezTo>
                    <a:pt x="9707" y="3704"/>
                    <a:pt x="9938" y="3334"/>
                    <a:pt x="10307" y="3334"/>
                  </a:cubicBezTo>
                  <a:lnTo>
                    <a:pt x="10538" y="3334"/>
                  </a:lnTo>
                  <a:cubicBezTo>
                    <a:pt x="10908" y="3334"/>
                    <a:pt x="11139" y="2965"/>
                    <a:pt x="10954" y="2641"/>
                  </a:cubicBezTo>
                  <a:lnTo>
                    <a:pt x="9707" y="330"/>
                  </a:lnTo>
                  <a:cubicBezTo>
                    <a:pt x="9266" y="523"/>
                    <a:pt x="8858" y="683"/>
                    <a:pt x="8444" y="683"/>
                  </a:cubicBezTo>
                  <a:cubicBezTo>
                    <a:pt x="8163" y="683"/>
                    <a:pt x="7879" y="609"/>
                    <a:pt x="7581" y="423"/>
                  </a:cubicBezTo>
                  <a:cubicBezTo>
                    <a:pt x="7262" y="204"/>
                    <a:pt x="6893" y="96"/>
                    <a:pt x="6527" y="96"/>
                  </a:cubicBezTo>
                  <a:cubicBezTo>
                    <a:pt x="6043" y="96"/>
                    <a:pt x="5566" y="285"/>
                    <a:pt x="5223" y="654"/>
                  </a:cubicBezTo>
                  <a:cubicBezTo>
                    <a:pt x="5008" y="820"/>
                    <a:pt x="4756" y="896"/>
                    <a:pt x="4510" y="896"/>
                  </a:cubicBezTo>
                  <a:cubicBezTo>
                    <a:pt x="4069" y="896"/>
                    <a:pt x="3645" y="652"/>
                    <a:pt x="3467" y="238"/>
                  </a:cubicBezTo>
                  <a:cubicBezTo>
                    <a:pt x="3395" y="69"/>
                    <a:pt x="3259" y="0"/>
                    <a:pt x="3093"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4505925" y="1422955"/>
              <a:ext cx="412860" cy="138688"/>
            </a:xfrm>
            <a:custGeom>
              <a:avLst/>
              <a:gdLst/>
              <a:ahLst/>
              <a:cxnLst/>
              <a:rect l="l" t="t" r="r" b="b"/>
              <a:pathLst>
                <a:path w="12110" h="4068" extrusionOk="0">
                  <a:moveTo>
                    <a:pt x="9845" y="0"/>
                  </a:moveTo>
                  <a:cubicBezTo>
                    <a:pt x="9429" y="93"/>
                    <a:pt x="9013" y="278"/>
                    <a:pt x="8690" y="555"/>
                  </a:cubicBezTo>
                  <a:cubicBezTo>
                    <a:pt x="8384" y="817"/>
                    <a:pt x="8367" y="1533"/>
                    <a:pt x="7586" y="1533"/>
                  </a:cubicBezTo>
                  <a:cubicBezTo>
                    <a:pt x="7541" y="1533"/>
                    <a:pt x="7493" y="1531"/>
                    <a:pt x="7442" y="1526"/>
                  </a:cubicBezTo>
                  <a:cubicBezTo>
                    <a:pt x="6558" y="1481"/>
                    <a:pt x="6562" y="549"/>
                    <a:pt x="5714" y="549"/>
                  </a:cubicBezTo>
                  <a:cubicBezTo>
                    <a:pt x="5676" y="549"/>
                    <a:pt x="5635" y="551"/>
                    <a:pt x="5593" y="555"/>
                  </a:cubicBezTo>
                  <a:cubicBezTo>
                    <a:pt x="4715" y="597"/>
                    <a:pt x="4215" y="1320"/>
                    <a:pt x="3614" y="1320"/>
                  </a:cubicBezTo>
                  <a:cubicBezTo>
                    <a:pt x="3551" y="1320"/>
                    <a:pt x="3487" y="1312"/>
                    <a:pt x="3421" y="1294"/>
                  </a:cubicBezTo>
                  <a:cubicBezTo>
                    <a:pt x="2728" y="1110"/>
                    <a:pt x="3282" y="694"/>
                    <a:pt x="2728" y="324"/>
                  </a:cubicBezTo>
                  <a:cubicBezTo>
                    <a:pt x="2619" y="270"/>
                    <a:pt x="2495" y="247"/>
                    <a:pt x="2374" y="247"/>
                  </a:cubicBezTo>
                  <a:cubicBezTo>
                    <a:pt x="2288" y="247"/>
                    <a:pt x="2203" y="258"/>
                    <a:pt x="2127" y="278"/>
                  </a:cubicBezTo>
                  <a:lnTo>
                    <a:pt x="186" y="3374"/>
                  </a:lnTo>
                  <a:cubicBezTo>
                    <a:pt x="1" y="3652"/>
                    <a:pt x="232" y="4067"/>
                    <a:pt x="602" y="4067"/>
                  </a:cubicBezTo>
                  <a:lnTo>
                    <a:pt x="11555" y="4067"/>
                  </a:lnTo>
                  <a:cubicBezTo>
                    <a:pt x="11925" y="4021"/>
                    <a:pt x="12110" y="3652"/>
                    <a:pt x="11925" y="3374"/>
                  </a:cubicBezTo>
                  <a:lnTo>
                    <a:pt x="9845" y="47"/>
                  </a:lnTo>
                  <a:cubicBezTo>
                    <a:pt x="9845" y="47"/>
                    <a:pt x="9845" y="47"/>
                    <a:pt x="9845"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 name="Google Shape;726;p43"/>
          <p:cNvGrpSpPr/>
          <p:nvPr/>
        </p:nvGrpSpPr>
        <p:grpSpPr>
          <a:xfrm>
            <a:off x="7272732" y="507473"/>
            <a:ext cx="211880" cy="333640"/>
            <a:chOff x="4505925" y="1009331"/>
            <a:chExt cx="412860" cy="649990"/>
          </a:xfrm>
        </p:grpSpPr>
        <p:sp>
          <p:nvSpPr>
            <p:cNvPr id="727" name="Google Shape;727;p43"/>
            <p:cNvSpPr/>
            <p:nvPr/>
          </p:nvSpPr>
          <p:spPr>
            <a:xfrm>
              <a:off x="4679256" y="1526940"/>
              <a:ext cx="69378" cy="132381"/>
            </a:xfrm>
            <a:custGeom>
              <a:avLst/>
              <a:gdLst/>
              <a:ahLst/>
              <a:cxnLst/>
              <a:rect l="l" t="t" r="r" b="b"/>
              <a:pathLst>
                <a:path w="2035" h="3883" extrusionOk="0">
                  <a:moveTo>
                    <a:pt x="1" y="1"/>
                  </a:moveTo>
                  <a:lnTo>
                    <a:pt x="1" y="3883"/>
                  </a:lnTo>
                  <a:lnTo>
                    <a:pt x="2034" y="3883"/>
                  </a:lnTo>
                  <a:lnTo>
                    <a:pt x="203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3"/>
            <p:cNvSpPr/>
            <p:nvPr/>
          </p:nvSpPr>
          <p:spPr>
            <a:xfrm>
              <a:off x="4505925" y="1009331"/>
              <a:ext cx="412860" cy="552299"/>
            </a:xfrm>
            <a:custGeom>
              <a:avLst/>
              <a:gdLst/>
              <a:ahLst/>
              <a:cxnLst/>
              <a:rect l="l" t="t" r="r" b="b"/>
              <a:pathLst>
                <a:path w="12110" h="16200" extrusionOk="0">
                  <a:moveTo>
                    <a:pt x="6078" y="0"/>
                  </a:moveTo>
                  <a:cubicBezTo>
                    <a:pt x="5928" y="0"/>
                    <a:pt x="5778" y="70"/>
                    <a:pt x="5686" y="208"/>
                  </a:cubicBezTo>
                  <a:lnTo>
                    <a:pt x="3421" y="4044"/>
                  </a:lnTo>
                  <a:lnTo>
                    <a:pt x="2358" y="5847"/>
                  </a:lnTo>
                  <a:cubicBezTo>
                    <a:pt x="2173" y="6124"/>
                    <a:pt x="2404" y="6540"/>
                    <a:pt x="2774" y="6540"/>
                  </a:cubicBezTo>
                  <a:cubicBezTo>
                    <a:pt x="3051" y="6540"/>
                    <a:pt x="3236" y="6725"/>
                    <a:pt x="3236" y="7002"/>
                  </a:cubicBezTo>
                  <a:cubicBezTo>
                    <a:pt x="3236" y="7095"/>
                    <a:pt x="3236" y="7141"/>
                    <a:pt x="3190" y="7233"/>
                  </a:cubicBezTo>
                  <a:lnTo>
                    <a:pt x="2589" y="8296"/>
                  </a:lnTo>
                  <a:lnTo>
                    <a:pt x="1203" y="10792"/>
                  </a:lnTo>
                  <a:cubicBezTo>
                    <a:pt x="1018" y="11116"/>
                    <a:pt x="1249" y="11485"/>
                    <a:pt x="1618" y="11485"/>
                  </a:cubicBezTo>
                  <a:lnTo>
                    <a:pt x="1896" y="11485"/>
                  </a:lnTo>
                  <a:cubicBezTo>
                    <a:pt x="2266" y="11485"/>
                    <a:pt x="2450" y="11901"/>
                    <a:pt x="2266" y="12179"/>
                  </a:cubicBezTo>
                  <a:lnTo>
                    <a:pt x="2127" y="12410"/>
                  </a:lnTo>
                  <a:lnTo>
                    <a:pt x="186" y="15506"/>
                  </a:lnTo>
                  <a:cubicBezTo>
                    <a:pt x="1" y="15784"/>
                    <a:pt x="232" y="16199"/>
                    <a:pt x="602" y="16199"/>
                  </a:cubicBezTo>
                  <a:lnTo>
                    <a:pt x="11555" y="16199"/>
                  </a:lnTo>
                  <a:cubicBezTo>
                    <a:pt x="11925" y="16153"/>
                    <a:pt x="12110" y="15784"/>
                    <a:pt x="11925" y="15506"/>
                  </a:cubicBezTo>
                  <a:lnTo>
                    <a:pt x="9845" y="12225"/>
                  </a:lnTo>
                  <a:cubicBezTo>
                    <a:pt x="9845" y="12179"/>
                    <a:pt x="9845" y="12179"/>
                    <a:pt x="9845" y="12179"/>
                  </a:cubicBezTo>
                  <a:cubicBezTo>
                    <a:pt x="9707" y="11855"/>
                    <a:pt x="9938" y="11485"/>
                    <a:pt x="10307" y="11485"/>
                  </a:cubicBezTo>
                  <a:lnTo>
                    <a:pt x="10585" y="11485"/>
                  </a:lnTo>
                  <a:cubicBezTo>
                    <a:pt x="10908" y="11485"/>
                    <a:pt x="11139" y="11116"/>
                    <a:pt x="10954" y="10838"/>
                  </a:cubicBezTo>
                  <a:lnTo>
                    <a:pt x="9707" y="8527"/>
                  </a:lnTo>
                  <a:lnTo>
                    <a:pt x="8967" y="7233"/>
                  </a:lnTo>
                  <a:cubicBezTo>
                    <a:pt x="8782" y="6910"/>
                    <a:pt x="9013" y="6540"/>
                    <a:pt x="9383" y="6540"/>
                  </a:cubicBezTo>
                  <a:cubicBezTo>
                    <a:pt x="9614" y="6540"/>
                    <a:pt x="9845" y="6309"/>
                    <a:pt x="9845" y="6078"/>
                  </a:cubicBezTo>
                  <a:cubicBezTo>
                    <a:pt x="9845" y="5985"/>
                    <a:pt x="9799" y="5893"/>
                    <a:pt x="9799" y="5847"/>
                  </a:cubicBezTo>
                  <a:lnTo>
                    <a:pt x="8551" y="3721"/>
                  </a:lnTo>
                  <a:lnTo>
                    <a:pt x="6471" y="208"/>
                  </a:lnTo>
                  <a:cubicBezTo>
                    <a:pt x="6379" y="70"/>
                    <a:pt x="6229" y="0"/>
                    <a:pt x="6078"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4505925" y="1136159"/>
              <a:ext cx="412860" cy="425474"/>
            </a:xfrm>
            <a:custGeom>
              <a:avLst/>
              <a:gdLst/>
              <a:ahLst/>
              <a:cxnLst/>
              <a:rect l="l" t="t" r="r" b="b"/>
              <a:pathLst>
                <a:path w="12110" h="12480" extrusionOk="0">
                  <a:moveTo>
                    <a:pt x="8551" y="1"/>
                  </a:moveTo>
                  <a:cubicBezTo>
                    <a:pt x="8051" y="322"/>
                    <a:pt x="7744" y="782"/>
                    <a:pt x="7417" y="782"/>
                  </a:cubicBezTo>
                  <a:cubicBezTo>
                    <a:pt x="7321" y="782"/>
                    <a:pt x="7223" y="742"/>
                    <a:pt x="7118" y="648"/>
                  </a:cubicBezTo>
                  <a:cubicBezTo>
                    <a:pt x="6897" y="474"/>
                    <a:pt x="6665" y="403"/>
                    <a:pt x="6426" y="403"/>
                  </a:cubicBezTo>
                  <a:cubicBezTo>
                    <a:pt x="5966" y="403"/>
                    <a:pt x="5479" y="667"/>
                    <a:pt x="4992" y="971"/>
                  </a:cubicBezTo>
                  <a:cubicBezTo>
                    <a:pt x="4834" y="1056"/>
                    <a:pt x="4682" y="1092"/>
                    <a:pt x="4539" y="1092"/>
                  </a:cubicBezTo>
                  <a:cubicBezTo>
                    <a:pt x="4057" y="1092"/>
                    <a:pt x="3670" y="681"/>
                    <a:pt x="3421" y="324"/>
                  </a:cubicBezTo>
                  <a:lnTo>
                    <a:pt x="2358" y="2127"/>
                  </a:lnTo>
                  <a:cubicBezTo>
                    <a:pt x="2173" y="2404"/>
                    <a:pt x="2404" y="2820"/>
                    <a:pt x="2774" y="2820"/>
                  </a:cubicBezTo>
                  <a:cubicBezTo>
                    <a:pt x="3051" y="2820"/>
                    <a:pt x="3236" y="3005"/>
                    <a:pt x="3236" y="3282"/>
                  </a:cubicBezTo>
                  <a:cubicBezTo>
                    <a:pt x="3236" y="3375"/>
                    <a:pt x="3236" y="3421"/>
                    <a:pt x="3190" y="3513"/>
                  </a:cubicBezTo>
                  <a:lnTo>
                    <a:pt x="2589" y="4576"/>
                  </a:lnTo>
                  <a:lnTo>
                    <a:pt x="1203" y="7072"/>
                  </a:lnTo>
                  <a:cubicBezTo>
                    <a:pt x="1018" y="7396"/>
                    <a:pt x="1249" y="7765"/>
                    <a:pt x="1618" y="7765"/>
                  </a:cubicBezTo>
                  <a:lnTo>
                    <a:pt x="1896" y="7765"/>
                  </a:lnTo>
                  <a:cubicBezTo>
                    <a:pt x="2266" y="7765"/>
                    <a:pt x="2450" y="8181"/>
                    <a:pt x="2266" y="8459"/>
                  </a:cubicBezTo>
                  <a:lnTo>
                    <a:pt x="2127" y="8690"/>
                  </a:lnTo>
                  <a:lnTo>
                    <a:pt x="186" y="11786"/>
                  </a:lnTo>
                  <a:cubicBezTo>
                    <a:pt x="1" y="12064"/>
                    <a:pt x="232" y="12479"/>
                    <a:pt x="602" y="12479"/>
                  </a:cubicBezTo>
                  <a:lnTo>
                    <a:pt x="11555" y="12479"/>
                  </a:lnTo>
                  <a:cubicBezTo>
                    <a:pt x="11925" y="12433"/>
                    <a:pt x="12110" y="12064"/>
                    <a:pt x="11925" y="11786"/>
                  </a:cubicBezTo>
                  <a:lnTo>
                    <a:pt x="9845" y="8505"/>
                  </a:lnTo>
                  <a:cubicBezTo>
                    <a:pt x="9845" y="8459"/>
                    <a:pt x="9845" y="8459"/>
                    <a:pt x="9845" y="8459"/>
                  </a:cubicBezTo>
                  <a:cubicBezTo>
                    <a:pt x="9707" y="8135"/>
                    <a:pt x="9938" y="7765"/>
                    <a:pt x="10307" y="7765"/>
                  </a:cubicBezTo>
                  <a:lnTo>
                    <a:pt x="10585" y="7765"/>
                  </a:lnTo>
                  <a:cubicBezTo>
                    <a:pt x="10908" y="7765"/>
                    <a:pt x="11139" y="7396"/>
                    <a:pt x="10954" y="7118"/>
                  </a:cubicBezTo>
                  <a:lnTo>
                    <a:pt x="9707" y="4807"/>
                  </a:lnTo>
                  <a:lnTo>
                    <a:pt x="8967" y="3513"/>
                  </a:lnTo>
                  <a:cubicBezTo>
                    <a:pt x="8782" y="3190"/>
                    <a:pt x="9013" y="2820"/>
                    <a:pt x="9383" y="2820"/>
                  </a:cubicBezTo>
                  <a:cubicBezTo>
                    <a:pt x="9614" y="2820"/>
                    <a:pt x="9845" y="2589"/>
                    <a:pt x="9845" y="2358"/>
                  </a:cubicBezTo>
                  <a:cubicBezTo>
                    <a:pt x="9845" y="2265"/>
                    <a:pt x="9799" y="2173"/>
                    <a:pt x="9799" y="2127"/>
                  </a:cubicBezTo>
                  <a:lnTo>
                    <a:pt x="8551"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4505925" y="1287228"/>
              <a:ext cx="412860" cy="274411"/>
            </a:xfrm>
            <a:custGeom>
              <a:avLst/>
              <a:gdLst/>
              <a:ahLst/>
              <a:cxnLst/>
              <a:rect l="l" t="t" r="r" b="b"/>
              <a:pathLst>
                <a:path w="12110" h="8049" extrusionOk="0">
                  <a:moveTo>
                    <a:pt x="3093" y="0"/>
                  </a:moveTo>
                  <a:cubicBezTo>
                    <a:pt x="2942" y="0"/>
                    <a:pt x="2765" y="57"/>
                    <a:pt x="2589" y="145"/>
                  </a:cubicBezTo>
                  <a:lnTo>
                    <a:pt x="1203" y="2641"/>
                  </a:lnTo>
                  <a:cubicBezTo>
                    <a:pt x="1018" y="2965"/>
                    <a:pt x="1249" y="3334"/>
                    <a:pt x="1618" y="3334"/>
                  </a:cubicBezTo>
                  <a:lnTo>
                    <a:pt x="1896" y="3334"/>
                  </a:lnTo>
                  <a:cubicBezTo>
                    <a:pt x="2266" y="3334"/>
                    <a:pt x="2450" y="3750"/>
                    <a:pt x="2266" y="4028"/>
                  </a:cubicBezTo>
                  <a:lnTo>
                    <a:pt x="2127" y="4259"/>
                  </a:lnTo>
                  <a:lnTo>
                    <a:pt x="186" y="7355"/>
                  </a:lnTo>
                  <a:cubicBezTo>
                    <a:pt x="1" y="7633"/>
                    <a:pt x="232" y="8048"/>
                    <a:pt x="602" y="8048"/>
                  </a:cubicBezTo>
                  <a:lnTo>
                    <a:pt x="11555" y="8048"/>
                  </a:lnTo>
                  <a:cubicBezTo>
                    <a:pt x="11925" y="8048"/>
                    <a:pt x="12110" y="7633"/>
                    <a:pt x="11925" y="7355"/>
                  </a:cubicBezTo>
                  <a:lnTo>
                    <a:pt x="9845" y="4028"/>
                  </a:lnTo>
                  <a:cubicBezTo>
                    <a:pt x="9707" y="3704"/>
                    <a:pt x="9938" y="3334"/>
                    <a:pt x="10307" y="3334"/>
                  </a:cubicBezTo>
                  <a:lnTo>
                    <a:pt x="10538" y="3334"/>
                  </a:lnTo>
                  <a:cubicBezTo>
                    <a:pt x="10908" y="3334"/>
                    <a:pt x="11139" y="2965"/>
                    <a:pt x="10954" y="2641"/>
                  </a:cubicBezTo>
                  <a:lnTo>
                    <a:pt x="9707" y="330"/>
                  </a:lnTo>
                  <a:cubicBezTo>
                    <a:pt x="9266" y="523"/>
                    <a:pt x="8858" y="683"/>
                    <a:pt x="8444" y="683"/>
                  </a:cubicBezTo>
                  <a:cubicBezTo>
                    <a:pt x="8163" y="683"/>
                    <a:pt x="7879" y="609"/>
                    <a:pt x="7581" y="423"/>
                  </a:cubicBezTo>
                  <a:cubicBezTo>
                    <a:pt x="7262" y="204"/>
                    <a:pt x="6893" y="96"/>
                    <a:pt x="6527" y="96"/>
                  </a:cubicBezTo>
                  <a:cubicBezTo>
                    <a:pt x="6043" y="96"/>
                    <a:pt x="5566" y="285"/>
                    <a:pt x="5223" y="654"/>
                  </a:cubicBezTo>
                  <a:cubicBezTo>
                    <a:pt x="5008" y="820"/>
                    <a:pt x="4756" y="896"/>
                    <a:pt x="4510" y="896"/>
                  </a:cubicBezTo>
                  <a:cubicBezTo>
                    <a:pt x="4069" y="896"/>
                    <a:pt x="3645" y="652"/>
                    <a:pt x="3467" y="238"/>
                  </a:cubicBezTo>
                  <a:cubicBezTo>
                    <a:pt x="3395" y="69"/>
                    <a:pt x="3259" y="0"/>
                    <a:pt x="3093"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4505925" y="1422955"/>
              <a:ext cx="412860" cy="138688"/>
            </a:xfrm>
            <a:custGeom>
              <a:avLst/>
              <a:gdLst/>
              <a:ahLst/>
              <a:cxnLst/>
              <a:rect l="l" t="t" r="r" b="b"/>
              <a:pathLst>
                <a:path w="12110" h="4068" extrusionOk="0">
                  <a:moveTo>
                    <a:pt x="9845" y="0"/>
                  </a:moveTo>
                  <a:cubicBezTo>
                    <a:pt x="9429" y="93"/>
                    <a:pt x="9013" y="278"/>
                    <a:pt x="8690" y="555"/>
                  </a:cubicBezTo>
                  <a:cubicBezTo>
                    <a:pt x="8384" y="817"/>
                    <a:pt x="8367" y="1533"/>
                    <a:pt x="7586" y="1533"/>
                  </a:cubicBezTo>
                  <a:cubicBezTo>
                    <a:pt x="7541" y="1533"/>
                    <a:pt x="7493" y="1531"/>
                    <a:pt x="7442" y="1526"/>
                  </a:cubicBezTo>
                  <a:cubicBezTo>
                    <a:pt x="6558" y="1481"/>
                    <a:pt x="6562" y="549"/>
                    <a:pt x="5714" y="549"/>
                  </a:cubicBezTo>
                  <a:cubicBezTo>
                    <a:pt x="5676" y="549"/>
                    <a:pt x="5635" y="551"/>
                    <a:pt x="5593" y="555"/>
                  </a:cubicBezTo>
                  <a:cubicBezTo>
                    <a:pt x="4715" y="597"/>
                    <a:pt x="4215" y="1320"/>
                    <a:pt x="3614" y="1320"/>
                  </a:cubicBezTo>
                  <a:cubicBezTo>
                    <a:pt x="3551" y="1320"/>
                    <a:pt x="3487" y="1312"/>
                    <a:pt x="3421" y="1294"/>
                  </a:cubicBezTo>
                  <a:cubicBezTo>
                    <a:pt x="2728" y="1110"/>
                    <a:pt x="3282" y="694"/>
                    <a:pt x="2728" y="324"/>
                  </a:cubicBezTo>
                  <a:cubicBezTo>
                    <a:pt x="2619" y="270"/>
                    <a:pt x="2495" y="247"/>
                    <a:pt x="2374" y="247"/>
                  </a:cubicBezTo>
                  <a:cubicBezTo>
                    <a:pt x="2288" y="247"/>
                    <a:pt x="2203" y="258"/>
                    <a:pt x="2127" y="278"/>
                  </a:cubicBezTo>
                  <a:lnTo>
                    <a:pt x="186" y="3374"/>
                  </a:lnTo>
                  <a:cubicBezTo>
                    <a:pt x="1" y="3652"/>
                    <a:pt x="232" y="4067"/>
                    <a:pt x="602" y="4067"/>
                  </a:cubicBezTo>
                  <a:lnTo>
                    <a:pt x="11555" y="4067"/>
                  </a:lnTo>
                  <a:cubicBezTo>
                    <a:pt x="11925" y="4021"/>
                    <a:pt x="12110" y="3652"/>
                    <a:pt x="11925" y="3374"/>
                  </a:cubicBezTo>
                  <a:lnTo>
                    <a:pt x="9845" y="47"/>
                  </a:lnTo>
                  <a:cubicBezTo>
                    <a:pt x="9845" y="47"/>
                    <a:pt x="9845" y="47"/>
                    <a:pt x="9845"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 name="Google Shape;732;p43"/>
          <p:cNvGrpSpPr/>
          <p:nvPr/>
        </p:nvGrpSpPr>
        <p:grpSpPr>
          <a:xfrm>
            <a:off x="8039535" y="747975"/>
            <a:ext cx="312742" cy="492433"/>
            <a:chOff x="4505925" y="1009331"/>
            <a:chExt cx="412860" cy="649990"/>
          </a:xfrm>
        </p:grpSpPr>
        <p:sp>
          <p:nvSpPr>
            <p:cNvPr id="733" name="Google Shape;733;p43"/>
            <p:cNvSpPr/>
            <p:nvPr/>
          </p:nvSpPr>
          <p:spPr>
            <a:xfrm>
              <a:off x="4679256" y="1526940"/>
              <a:ext cx="69378" cy="132381"/>
            </a:xfrm>
            <a:custGeom>
              <a:avLst/>
              <a:gdLst/>
              <a:ahLst/>
              <a:cxnLst/>
              <a:rect l="l" t="t" r="r" b="b"/>
              <a:pathLst>
                <a:path w="2035" h="3883" extrusionOk="0">
                  <a:moveTo>
                    <a:pt x="1" y="1"/>
                  </a:moveTo>
                  <a:lnTo>
                    <a:pt x="1" y="3883"/>
                  </a:lnTo>
                  <a:lnTo>
                    <a:pt x="2034" y="3883"/>
                  </a:lnTo>
                  <a:lnTo>
                    <a:pt x="203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4505925" y="1009331"/>
              <a:ext cx="412860" cy="552299"/>
            </a:xfrm>
            <a:custGeom>
              <a:avLst/>
              <a:gdLst/>
              <a:ahLst/>
              <a:cxnLst/>
              <a:rect l="l" t="t" r="r" b="b"/>
              <a:pathLst>
                <a:path w="12110" h="16200" extrusionOk="0">
                  <a:moveTo>
                    <a:pt x="6078" y="0"/>
                  </a:moveTo>
                  <a:cubicBezTo>
                    <a:pt x="5928" y="0"/>
                    <a:pt x="5778" y="70"/>
                    <a:pt x="5686" y="208"/>
                  </a:cubicBezTo>
                  <a:lnTo>
                    <a:pt x="3421" y="4044"/>
                  </a:lnTo>
                  <a:lnTo>
                    <a:pt x="2358" y="5847"/>
                  </a:lnTo>
                  <a:cubicBezTo>
                    <a:pt x="2173" y="6124"/>
                    <a:pt x="2404" y="6540"/>
                    <a:pt x="2774" y="6540"/>
                  </a:cubicBezTo>
                  <a:cubicBezTo>
                    <a:pt x="3051" y="6540"/>
                    <a:pt x="3236" y="6725"/>
                    <a:pt x="3236" y="7002"/>
                  </a:cubicBezTo>
                  <a:cubicBezTo>
                    <a:pt x="3236" y="7095"/>
                    <a:pt x="3236" y="7141"/>
                    <a:pt x="3190" y="7233"/>
                  </a:cubicBezTo>
                  <a:lnTo>
                    <a:pt x="2589" y="8296"/>
                  </a:lnTo>
                  <a:lnTo>
                    <a:pt x="1203" y="10792"/>
                  </a:lnTo>
                  <a:cubicBezTo>
                    <a:pt x="1018" y="11116"/>
                    <a:pt x="1249" y="11485"/>
                    <a:pt x="1618" y="11485"/>
                  </a:cubicBezTo>
                  <a:lnTo>
                    <a:pt x="1896" y="11485"/>
                  </a:lnTo>
                  <a:cubicBezTo>
                    <a:pt x="2266" y="11485"/>
                    <a:pt x="2450" y="11901"/>
                    <a:pt x="2266" y="12179"/>
                  </a:cubicBezTo>
                  <a:lnTo>
                    <a:pt x="2127" y="12410"/>
                  </a:lnTo>
                  <a:lnTo>
                    <a:pt x="186" y="15506"/>
                  </a:lnTo>
                  <a:cubicBezTo>
                    <a:pt x="1" y="15784"/>
                    <a:pt x="232" y="16199"/>
                    <a:pt x="602" y="16199"/>
                  </a:cubicBezTo>
                  <a:lnTo>
                    <a:pt x="11555" y="16199"/>
                  </a:lnTo>
                  <a:cubicBezTo>
                    <a:pt x="11925" y="16153"/>
                    <a:pt x="12110" y="15784"/>
                    <a:pt x="11925" y="15506"/>
                  </a:cubicBezTo>
                  <a:lnTo>
                    <a:pt x="9845" y="12225"/>
                  </a:lnTo>
                  <a:cubicBezTo>
                    <a:pt x="9845" y="12179"/>
                    <a:pt x="9845" y="12179"/>
                    <a:pt x="9845" y="12179"/>
                  </a:cubicBezTo>
                  <a:cubicBezTo>
                    <a:pt x="9707" y="11855"/>
                    <a:pt x="9938" y="11485"/>
                    <a:pt x="10307" y="11485"/>
                  </a:cubicBezTo>
                  <a:lnTo>
                    <a:pt x="10585" y="11485"/>
                  </a:lnTo>
                  <a:cubicBezTo>
                    <a:pt x="10908" y="11485"/>
                    <a:pt x="11139" y="11116"/>
                    <a:pt x="10954" y="10838"/>
                  </a:cubicBezTo>
                  <a:lnTo>
                    <a:pt x="9707" y="8527"/>
                  </a:lnTo>
                  <a:lnTo>
                    <a:pt x="8967" y="7233"/>
                  </a:lnTo>
                  <a:cubicBezTo>
                    <a:pt x="8782" y="6910"/>
                    <a:pt x="9013" y="6540"/>
                    <a:pt x="9383" y="6540"/>
                  </a:cubicBezTo>
                  <a:cubicBezTo>
                    <a:pt x="9614" y="6540"/>
                    <a:pt x="9845" y="6309"/>
                    <a:pt x="9845" y="6078"/>
                  </a:cubicBezTo>
                  <a:cubicBezTo>
                    <a:pt x="9845" y="5985"/>
                    <a:pt x="9799" y="5893"/>
                    <a:pt x="9799" y="5847"/>
                  </a:cubicBezTo>
                  <a:lnTo>
                    <a:pt x="8551" y="3721"/>
                  </a:lnTo>
                  <a:lnTo>
                    <a:pt x="6471" y="208"/>
                  </a:lnTo>
                  <a:cubicBezTo>
                    <a:pt x="6379" y="70"/>
                    <a:pt x="6229" y="0"/>
                    <a:pt x="6078"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4505925" y="1136159"/>
              <a:ext cx="412860" cy="425474"/>
            </a:xfrm>
            <a:custGeom>
              <a:avLst/>
              <a:gdLst/>
              <a:ahLst/>
              <a:cxnLst/>
              <a:rect l="l" t="t" r="r" b="b"/>
              <a:pathLst>
                <a:path w="12110" h="12480" extrusionOk="0">
                  <a:moveTo>
                    <a:pt x="8551" y="1"/>
                  </a:moveTo>
                  <a:cubicBezTo>
                    <a:pt x="8051" y="322"/>
                    <a:pt x="7744" y="782"/>
                    <a:pt x="7417" y="782"/>
                  </a:cubicBezTo>
                  <a:cubicBezTo>
                    <a:pt x="7321" y="782"/>
                    <a:pt x="7223" y="742"/>
                    <a:pt x="7118" y="648"/>
                  </a:cubicBezTo>
                  <a:cubicBezTo>
                    <a:pt x="6897" y="474"/>
                    <a:pt x="6665" y="403"/>
                    <a:pt x="6426" y="403"/>
                  </a:cubicBezTo>
                  <a:cubicBezTo>
                    <a:pt x="5966" y="403"/>
                    <a:pt x="5479" y="667"/>
                    <a:pt x="4992" y="971"/>
                  </a:cubicBezTo>
                  <a:cubicBezTo>
                    <a:pt x="4834" y="1056"/>
                    <a:pt x="4682" y="1092"/>
                    <a:pt x="4539" y="1092"/>
                  </a:cubicBezTo>
                  <a:cubicBezTo>
                    <a:pt x="4057" y="1092"/>
                    <a:pt x="3670" y="681"/>
                    <a:pt x="3421" y="324"/>
                  </a:cubicBezTo>
                  <a:lnTo>
                    <a:pt x="2358" y="2127"/>
                  </a:lnTo>
                  <a:cubicBezTo>
                    <a:pt x="2173" y="2404"/>
                    <a:pt x="2404" y="2820"/>
                    <a:pt x="2774" y="2820"/>
                  </a:cubicBezTo>
                  <a:cubicBezTo>
                    <a:pt x="3051" y="2820"/>
                    <a:pt x="3236" y="3005"/>
                    <a:pt x="3236" y="3282"/>
                  </a:cubicBezTo>
                  <a:cubicBezTo>
                    <a:pt x="3236" y="3375"/>
                    <a:pt x="3236" y="3421"/>
                    <a:pt x="3190" y="3513"/>
                  </a:cubicBezTo>
                  <a:lnTo>
                    <a:pt x="2589" y="4576"/>
                  </a:lnTo>
                  <a:lnTo>
                    <a:pt x="1203" y="7072"/>
                  </a:lnTo>
                  <a:cubicBezTo>
                    <a:pt x="1018" y="7396"/>
                    <a:pt x="1249" y="7765"/>
                    <a:pt x="1618" y="7765"/>
                  </a:cubicBezTo>
                  <a:lnTo>
                    <a:pt x="1896" y="7765"/>
                  </a:lnTo>
                  <a:cubicBezTo>
                    <a:pt x="2266" y="7765"/>
                    <a:pt x="2450" y="8181"/>
                    <a:pt x="2266" y="8459"/>
                  </a:cubicBezTo>
                  <a:lnTo>
                    <a:pt x="2127" y="8690"/>
                  </a:lnTo>
                  <a:lnTo>
                    <a:pt x="186" y="11786"/>
                  </a:lnTo>
                  <a:cubicBezTo>
                    <a:pt x="1" y="12064"/>
                    <a:pt x="232" y="12479"/>
                    <a:pt x="602" y="12479"/>
                  </a:cubicBezTo>
                  <a:lnTo>
                    <a:pt x="11555" y="12479"/>
                  </a:lnTo>
                  <a:cubicBezTo>
                    <a:pt x="11925" y="12433"/>
                    <a:pt x="12110" y="12064"/>
                    <a:pt x="11925" y="11786"/>
                  </a:cubicBezTo>
                  <a:lnTo>
                    <a:pt x="9845" y="8505"/>
                  </a:lnTo>
                  <a:cubicBezTo>
                    <a:pt x="9845" y="8459"/>
                    <a:pt x="9845" y="8459"/>
                    <a:pt x="9845" y="8459"/>
                  </a:cubicBezTo>
                  <a:cubicBezTo>
                    <a:pt x="9707" y="8135"/>
                    <a:pt x="9938" y="7765"/>
                    <a:pt x="10307" y="7765"/>
                  </a:cubicBezTo>
                  <a:lnTo>
                    <a:pt x="10585" y="7765"/>
                  </a:lnTo>
                  <a:cubicBezTo>
                    <a:pt x="10908" y="7765"/>
                    <a:pt x="11139" y="7396"/>
                    <a:pt x="10954" y="7118"/>
                  </a:cubicBezTo>
                  <a:lnTo>
                    <a:pt x="9707" y="4807"/>
                  </a:lnTo>
                  <a:lnTo>
                    <a:pt x="8967" y="3513"/>
                  </a:lnTo>
                  <a:cubicBezTo>
                    <a:pt x="8782" y="3190"/>
                    <a:pt x="9013" y="2820"/>
                    <a:pt x="9383" y="2820"/>
                  </a:cubicBezTo>
                  <a:cubicBezTo>
                    <a:pt x="9614" y="2820"/>
                    <a:pt x="9845" y="2589"/>
                    <a:pt x="9845" y="2358"/>
                  </a:cubicBezTo>
                  <a:cubicBezTo>
                    <a:pt x="9845" y="2265"/>
                    <a:pt x="9799" y="2173"/>
                    <a:pt x="9799" y="2127"/>
                  </a:cubicBezTo>
                  <a:lnTo>
                    <a:pt x="8551"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4505925" y="1287228"/>
              <a:ext cx="412860" cy="274411"/>
            </a:xfrm>
            <a:custGeom>
              <a:avLst/>
              <a:gdLst/>
              <a:ahLst/>
              <a:cxnLst/>
              <a:rect l="l" t="t" r="r" b="b"/>
              <a:pathLst>
                <a:path w="12110" h="8049" extrusionOk="0">
                  <a:moveTo>
                    <a:pt x="3093" y="0"/>
                  </a:moveTo>
                  <a:cubicBezTo>
                    <a:pt x="2942" y="0"/>
                    <a:pt x="2765" y="57"/>
                    <a:pt x="2589" y="145"/>
                  </a:cubicBezTo>
                  <a:lnTo>
                    <a:pt x="1203" y="2641"/>
                  </a:lnTo>
                  <a:cubicBezTo>
                    <a:pt x="1018" y="2965"/>
                    <a:pt x="1249" y="3334"/>
                    <a:pt x="1618" y="3334"/>
                  </a:cubicBezTo>
                  <a:lnTo>
                    <a:pt x="1896" y="3334"/>
                  </a:lnTo>
                  <a:cubicBezTo>
                    <a:pt x="2266" y="3334"/>
                    <a:pt x="2450" y="3750"/>
                    <a:pt x="2266" y="4028"/>
                  </a:cubicBezTo>
                  <a:lnTo>
                    <a:pt x="2127" y="4259"/>
                  </a:lnTo>
                  <a:lnTo>
                    <a:pt x="186" y="7355"/>
                  </a:lnTo>
                  <a:cubicBezTo>
                    <a:pt x="1" y="7633"/>
                    <a:pt x="232" y="8048"/>
                    <a:pt x="602" y="8048"/>
                  </a:cubicBezTo>
                  <a:lnTo>
                    <a:pt x="11555" y="8048"/>
                  </a:lnTo>
                  <a:cubicBezTo>
                    <a:pt x="11925" y="8048"/>
                    <a:pt x="12110" y="7633"/>
                    <a:pt x="11925" y="7355"/>
                  </a:cubicBezTo>
                  <a:lnTo>
                    <a:pt x="9845" y="4028"/>
                  </a:lnTo>
                  <a:cubicBezTo>
                    <a:pt x="9707" y="3704"/>
                    <a:pt x="9938" y="3334"/>
                    <a:pt x="10307" y="3334"/>
                  </a:cubicBezTo>
                  <a:lnTo>
                    <a:pt x="10538" y="3334"/>
                  </a:lnTo>
                  <a:cubicBezTo>
                    <a:pt x="10908" y="3334"/>
                    <a:pt x="11139" y="2965"/>
                    <a:pt x="10954" y="2641"/>
                  </a:cubicBezTo>
                  <a:lnTo>
                    <a:pt x="9707" y="330"/>
                  </a:lnTo>
                  <a:cubicBezTo>
                    <a:pt x="9266" y="523"/>
                    <a:pt x="8858" y="683"/>
                    <a:pt x="8444" y="683"/>
                  </a:cubicBezTo>
                  <a:cubicBezTo>
                    <a:pt x="8163" y="683"/>
                    <a:pt x="7879" y="609"/>
                    <a:pt x="7581" y="423"/>
                  </a:cubicBezTo>
                  <a:cubicBezTo>
                    <a:pt x="7262" y="204"/>
                    <a:pt x="6893" y="96"/>
                    <a:pt x="6527" y="96"/>
                  </a:cubicBezTo>
                  <a:cubicBezTo>
                    <a:pt x="6043" y="96"/>
                    <a:pt x="5566" y="285"/>
                    <a:pt x="5223" y="654"/>
                  </a:cubicBezTo>
                  <a:cubicBezTo>
                    <a:pt x="5008" y="820"/>
                    <a:pt x="4756" y="896"/>
                    <a:pt x="4510" y="896"/>
                  </a:cubicBezTo>
                  <a:cubicBezTo>
                    <a:pt x="4069" y="896"/>
                    <a:pt x="3645" y="652"/>
                    <a:pt x="3467" y="238"/>
                  </a:cubicBezTo>
                  <a:cubicBezTo>
                    <a:pt x="3395" y="69"/>
                    <a:pt x="3259" y="0"/>
                    <a:pt x="3093"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4505925" y="1422955"/>
              <a:ext cx="412860" cy="138688"/>
            </a:xfrm>
            <a:custGeom>
              <a:avLst/>
              <a:gdLst/>
              <a:ahLst/>
              <a:cxnLst/>
              <a:rect l="l" t="t" r="r" b="b"/>
              <a:pathLst>
                <a:path w="12110" h="4068" extrusionOk="0">
                  <a:moveTo>
                    <a:pt x="9845" y="0"/>
                  </a:moveTo>
                  <a:cubicBezTo>
                    <a:pt x="9429" y="93"/>
                    <a:pt x="9013" y="278"/>
                    <a:pt x="8690" y="555"/>
                  </a:cubicBezTo>
                  <a:cubicBezTo>
                    <a:pt x="8384" y="817"/>
                    <a:pt x="8367" y="1533"/>
                    <a:pt x="7586" y="1533"/>
                  </a:cubicBezTo>
                  <a:cubicBezTo>
                    <a:pt x="7541" y="1533"/>
                    <a:pt x="7493" y="1531"/>
                    <a:pt x="7442" y="1526"/>
                  </a:cubicBezTo>
                  <a:cubicBezTo>
                    <a:pt x="6558" y="1481"/>
                    <a:pt x="6562" y="549"/>
                    <a:pt x="5714" y="549"/>
                  </a:cubicBezTo>
                  <a:cubicBezTo>
                    <a:pt x="5676" y="549"/>
                    <a:pt x="5635" y="551"/>
                    <a:pt x="5593" y="555"/>
                  </a:cubicBezTo>
                  <a:cubicBezTo>
                    <a:pt x="4715" y="597"/>
                    <a:pt x="4215" y="1320"/>
                    <a:pt x="3614" y="1320"/>
                  </a:cubicBezTo>
                  <a:cubicBezTo>
                    <a:pt x="3551" y="1320"/>
                    <a:pt x="3487" y="1312"/>
                    <a:pt x="3421" y="1294"/>
                  </a:cubicBezTo>
                  <a:cubicBezTo>
                    <a:pt x="2728" y="1110"/>
                    <a:pt x="3282" y="694"/>
                    <a:pt x="2728" y="324"/>
                  </a:cubicBezTo>
                  <a:cubicBezTo>
                    <a:pt x="2619" y="270"/>
                    <a:pt x="2495" y="247"/>
                    <a:pt x="2374" y="247"/>
                  </a:cubicBezTo>
                  <a:cubicBezTo>
                    <a:pt x="2288" y="247"/>
                    <a:pt x="2203" y="258"/>
                    <a:pt x="2127" y="278"/>
                  </a:cubicBezTo>
                  <a:lnTo>
                    <a:pt x="186" y="3374"/>
                  </a:lnTo>
                  <a:cubicBezTo>
                    <a:pt x="1" y="3652"/>
                    <a:pt x="232" y="4067"/>
                    <a:pt x="602" y="4067"/>
                  </a:cubicBezTo>
                  <a:lnTo>
                    <a:pt x="11555" y="4067"/>
                  </a:lnTo>
                  <a:cubicBezTo>
                    <a:pt x="11925" y="4021"/>
                    <a:pt x="12110" y="3652"/>
                    <a:pt x="11925" y="3374"/>
                  </a:cubicBezTo>
                  <a:lnTo>
                    <a:pt x="9845" y="47"/>
                  </a:lnTo>
                  <a:cubicBezTo>
                    <a:pt x="9845" y="47"/>
                    <a:pt x="9845" y="47"/>
                    <a:pt x="9845"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3"/>
          <p:cNvGrpSpPr/>
          <p:nvPr/>
        </p:nvGrpSpPr>
        <p:grpSpPr>
          <a:xfrm>
            <a:off x="7645291" y="1488818"/>
            <a:ext cx="394240" cy="620676"/>
            <a:chOff x="4505925" y="1009331"/>
            <a:chExt cx="412860" cy="649990"/>
          </a:xfrm>
        </p:grpSpPr>
        <p:sp>
          <p:nvSpPr>
            <p:cNvPr id="739" name="Google Shape;739;p43"/>
            <p:cNvSpPr/>
            <p:nvPr/>
          </p:nvSpPr>
          <p:spPr>
            <a:xfrm>
              <a:off x="4679256" y="1526940"/>
              <a:ext cx="69378" cy="132381"/>
            </a:xfrm>
            <a:custGeom>
              <a:avLst/>
              <a:gdLst/>
              <a:ahLst/>
              <a:cxnLst/>
              <a:rect l="l" t="t" r="r" b="b"/>
              <a:pathLst>
                <a:path w="2035" h="3883" extrusionOk="0">
                  <a:moveTo>
                    <a:pt x="1" y="1"/>
                  </a:moveTo>
                  <a:lnTo>
                    <a:pt x="1" y="3883"/>
                  </a:lnTo>
                  <a:lnTo>
                    <a:pt x="2034" y="3883"/>
                  </a:lnTo>
                  <a:lnTo>
                    <a:pt x="203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4505925" y="1009331"/>
              <a:ext cx="412860" cy="552299"/>
            </a:xfrm>
            <a:custGeom>
              <a:avLst/>
              <a:gdLst/>
              <a:ahLst/>
              <a:cxnLst/>
              <a:rect l="l" t="t" r="r" b="b"/>
              <a:pathLst>
                <a:path w="12110" h="16200" extrusionOk="0">
                  <a:moveTo>
                    <a:pt x="6078" y="0"/>
                  </a:moveTo>
                  <a:cubicBezTo>
                    <a:pt x="5928" y="0"/>
                    <a:pt x="5778" y="70"/>
                    <a:pt x="5686" y="208"/>
                  </a:cubicBezTo>
                  <a:lnTo>
                    <a:pt x="3421" y="4044"/>
                  </a:lnTo>
                  <a:lnTo>
                    <a:pt x="2358" y="5847"/>
                  </a:lnTo>
                  <a:cubicBezTo>
                    <a:pt x="2173" y="6124"/>
                    <a:pt x="2404" y="6540"/>
                    <a:pt x="2774" y="6540"/>
                  </a:cubicBezTo>
                  <a:cubicBezTo>
                    <a:pt x="3051" y="6540"/>
                    <a:pt x="3236" y="6725"/>
                    <a:pt x="3236" y="7002"/>
                  </a:cubicBezTo>
                  <a:cubicBezTo>
                    <a:pt x="3236" y="7095"/>
                    <a:pt x="3236" y="7141"/>
                    <a:pt x="3190" y="7233"/>
                  </a:cubicBezTo>
                  <a:lnTo>
                    <a:pt x="2589" y="8296"/>
                  </a:lnTo>
                  <a:lnTo>
                    <a:pt x="1203" y="10792"/>
                  </a:lnTo>
                  <a:cubicBezTo>
                    <a:pt x="1018" y="11116"/>
                    <a:pt x="1249" y="11485"/>
                    <a:pt x="1618" y="11485"/>
                  </a:cubicBezTo>
                  <a:lnTo>
                    <a:pt x="1896" y="11485"/>
                  </a:lnTo>
                  <a:cubicBezTo>
                    <a:pt x="2266" y="11485"/>
                    <a:pt x="2450" y="11901"/>
                    <a:pt x="2266" y="12179"/>
                  </a:cubicBezTo>
                  <a:lnTo>
                    <a:pt x="2127" y="12410"/>
                  </a:lnTo>
                  <a:lnTo>
                    <a:pt x="186" y="15506"/>
                  </a:lnTo>
                  <a:cubicBezTo>
                    <a:pt x="1" y="15784"/>
                    <a:pt x="232" y="16199"/>
                    <a:pt x="602" y="16199"/>
                  </a:cubicBezTo>
                  <a:lnTo>
                    <a:pt x="11555" y="16199"/>
                  </a:lnTo>
                  <a:cubicBezTo>
                    <a:pt x="11925" y="16153"/>
                    <a:pt x="12110" y="15784"/>
                    <a:pt x="11925" y="15506"/>
                  </a:cubicBezTo>
                  <a:lnTo>
                    <a:pt x="9845" y="12225"/>
                  </a:lnTo>
                  <a:cubicBezTo>
                    <a:pt x="9845" y="12179"/>
                    <a:pt x="9845" y="12179"/>
                    <a:pt x="9845" y="12179"/>
                  </a:cubicBezTo>
                  <a:cubicBezTo>
                    <a:pt x="9707" y="11855"/>
                    <a:pt x="9938" y="11485"/>
                    <a:pt x="10307" y="11485"/>
                  </a:cubicBezTo>
                  <a:lnTo>
                    <a:pt x="10585" y="11485"/>
                  </a:lnTo>
                  <a:cubicBezTo>
                    <a:pt x="10908" y="11485"/>
                    <a:pt x="11139" y="11116"/>
                    <a:pt x="10954" y="10838"/>
                  </a:cubicBezTo>
                  <a:lnTo>
                    <a:pt x="9707" y="8527"/>
                  </a:lnTo>
                  <a:lnTo>
                    <a:pt x="8967" y="7233"/>
                  </a:lnTo>
                  <a:cubicBezTo>
                    <a:pt x="8782" y="6910"/>
                    <a:pt x="9013" y="6540"/>
                    <a:pt x="9383" y="6540"/>
                  </a:cubicBezTo>
                  <a:cubicBezTo>
                    <a:pt x="9614" y="6540"/>
                    <a:pt x="9845" y="6309"/>
                    <a:pt x="9845" y="6078"/>
                  </a:cubicBezTo>
                  <a:cubicBezTo>
                    <a:pt x="9845" y="5985"/>
                    <a:pt x="9799" y="5893"/>
                    <a:pt x="9799" y="5847"/>
                  </a:cubicBezTo>
                  <a:lnTo>
                    <a:pt x="8551" y="3721"/>
                  </a:lnTo>
                  <a:lnTo>
                    <a:pt x="6471" y="208"/>
                  </a:lnTo>
                  <a:cubicBezTo>
                    <a:pt x="6379" y="70"/>
                    <a:pt x="6229" y="0"/>
                    <a:pt x="6078"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3"/>
            <p:cNvSpPr/>
            <p:nvPr/>
          </p:nvSpPr>
          <p:spPr>
            <a:xfrm>
              <a:off x="4505925" y="1136159"/>
              <a:ext cx="412860" cy="425474"/>
            </a:xfrm>
            <a:custGeom>
              <a:avLst/>
              <a:gdLst/>
              <a:ahLst/>
              <a:cxnLst/>
              <a:rect l="l" t="t" r="r" b="b"/>
              <a:pathLst>
                <a:path w="12110" h="12480" extrusionOk="0">
                  <a:moveTo>
                    <a:pt x="8551" y="1"/>
                  </a:moveTo>
                  <a:cubicBezTo>
                    <a:pt x="8051" y="322"/>
                    <a:pt x="7744" y="782"/>
                    <a:pt x="7417" y="782"/>
                  </a:cubicBezTo>
                  <a:cubicBezTo>
                    <a:pt x="7321" y="782"/>
                    <a:pt x="7223" y="742"/>
                    <a:pt x="7118" y="648"/>
                  </a:cubicBezTo>
                  <a:cubicBezTo>
                    <a:pt x="6897" y="474"/>
                    <a:pt x="6665" y="403"/>
                    <a:pt x="6426" y="403"/>
                  </a:cubicBezTo>
                  <a:cubicBezTo>
                    <a:pt x="5966" y="403"/>
                    <a:pt x="5479" y="667"/>
                    <a:pt x="4992" y="971"/>
                  </a:cubicBezTo>
                  <a:cubicBezTo>
                    <a:pt x="4834" y="1056"/>
                    <a:pt x="4682" y="1092"/>
                    <a:pt x="4539" y="1092"/>
                  </a:cubicBezTo>
                  <a:cubicBezTo>
                    <a:pt x="4057" y="1092"/>
                    <a:pt x="3670" y="681"/>
                    <a:pt x="3421" y="324"/>
                  </a:cubicBezTo>
                  <a:lnTo>
                    <a:pt x="2358" y="2127"/>
                  </a:lnTo>
                  <a:cubicBezTo>
                    <a:pt x="2173" y="2404"/>
                    <a:pt x="2404" y="2820"/>
                    <a:pt x="2774" y="2820"/>
                  </a:cubicBezTo>
                  <a:cubicBezTo>
                    <a:pt x="3051" y="2820"/>
                    <a:pt x="3236" y="3005"/>
                    <a:pt x="3236" y="3282"/>
                  </a:cubicBezTo>
                  <a:cubicBezTo>
                    <a:pt x="3236" y="3375"/>
                    <a:pt x="3236" y="3421"/>
                    <a:pt x="3190" y="3513"/>
                  </a:cubicBezTo>
                  <a:lnTo>
                    <a:pt x="2589" y="4576"/>
                  </a:lnTo>
                  <a:lnTo>
                    <a:pt x="1203" y="7072"/>
                  </a:lnTo>
                  <a:cubicBezTo>
                    <a:pt x="1018" y="7396"/>
                    <a:pt x="1249" y="7765"/>
                    <a:pt x="1618" y="7765"/>
                  </a:cubicBezTo>
                  <a:lnTo>
                    <a:pt x="1896" y="7765"/>
                  </a:lnTo>
                  <a:cubicBezTo>
                    <a:pt x="2266" y="7765"/>
                    <a:pt x="2450" y="8181"/>
                    <a:pt x="2266" y="8459"/>
                  </a:cubicBezTo>
                  <a:lnTo>
                    <a:pt x="2127" y="8690"/>
                  </a:lnTo>
                  <a:lnTo>
                    <a:pt x="186" y="11786"/>
                  </a:lnTo>
                  <a:cubicBezTo>
                    <a:pt x="1" y="12064"/>
                    <a:pt x="232" y="12479"/>
                    <a:pt x="602" y="12479"/>
                  </a:cubicBezTo>
                  <a:lnTo>
                    <a:pt x="11555" y="12479"/>
                  </a:lnTo>
                  <a:cubicBezTo>
                    <a:pt x="11925" y="12433"/>
                    <a:pt x="12110" y="12064"/>
                    <a:pt x="11925" y="11786"/>
                  </a:cubicBezTo>
                  <a:lnTo>
                    <a:pt x="9845" y="8505"/>
                  </a:lnTo>
                  <a:cubicBezTo>
                    <a:pt x="9845" y="8459"/>
                    <a:pt x="9845" y="8459"/>
                    <a:pt x="9845" y="8459"/>
                  </a:cubicBezTo>
                  <a:cubicBezTo>
                    <a:pt x="9707" y="8135"/>
                    <a:pt x="9938" y="7765"/>
                    <a:pt x="10307" y="7765"/>
                  </a:cubicBezTo>
                  <a:lnTo>
                    <a:pt x="10585" y="7765"/>
                  </a:lnTo>
                  <a:cubicBezTo>
                    <a:pt x="10908" y="7765"/>
                    <a:pt x="11139" y="7396"/>
                    <a:pt x="10954" y="7118"/>
                  </a:cubicBezTo>
                  <a:lnTo>
                    <a:pt x="9707" y="4807"/>
                  </a:lnTo>
                  <a:lnTo>
                    <a:pt x="8967" y="3513"/>
                  </a:lnTo>
                  <a:cubicBezTo>
                    <a:pt x="8782" y="3190"/>
                    <a:pt x="9013" y="2820"/>
                    <a:pt x="9383" y="2820"/>
                  </a:cubicBezTo>
                  <a:cubicBezTo>
                    <a:pt x="9614" y="2820"/>
                    <a:pt x="9845" y="2589"/>
                    <a:pt x="9845" y="2358"/>
                  </a:cubicBezTo>
                  <a:cubicBezTo>
                    <a:pt x="9845" y="2265"/>
                    <a:pt x="9799" y="2173"/>
                    <a:pt x="9799" y="2127"/>
                  </a:cubicBezTo>
                  <a:lnTo>
                    <a:pt x="8551"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3"/>
            <p:cNvSpPr/>
            <p:nvPr/>
          </p:nvSpPr>
          <p:spPr>
            <a:xfrm>
              <a:off x="4505925" y="1287228"/>
              <a:ext cx="412860" cy="274411"/>
            </a:xfrm>
            <a:custGeom>
              <a:avLst/>
              <a:gdLst/>
              <a:ahLst/>
              <a:cxnLst/>
              <a:rect l="l" t="t" r="r" b="b"/>
              <a:pathLst>
                <a:path w="12110" h="8049" extrusionOk="0">
                  <a:moveTo>
                    <a:pt x="3093" y="0"/>
                  </a:moveTo>
                  <a:cubicBezTo>
                    <a:pt x="2942" y="0"/>
                    <a:pt x="2765" y="57"/>
                    <a:pt x="2589" y="145"/>
                  </a:cubicBezTo>
                  <a:lnTo>
                    <a:pt x="1203" y="2641"/>
                  </a:lnTo>
                  <a:cubicBezTo>
                    <a:pt x="1018" y="2965"/>
                    <a:pt x="1249" y="3334"/>
                    <a:pt x="1618" y="3334"/>
                  </a:cubicBezTo>
                  <a:lnTo>
                    <a:pt x="1896" y="3334"/>
                  </a:lnTo>
                  <a:cubicBezTo>
                    <a:pt x="2266" y="3334"/>
                    <a:pt x="2450" y="3750"/>
                    <a:pt x="2266" y="4028"/>
                  </a:cubicBezTo>
                  <a:lnTo>
                    <a:pt x="2127" y="4259"/>
                  </a:lnTo>
                  <a:lnTo>
                    <a:pt x="186" y="7355"/>
                  </a:lnTo>
                  <a:cubicBezTo>
                    <a:pt x="1" y="7633"/>
                    <a:pt x="232" y="8048"/>
                    <a:pt x="602" y="8048"/>
                  </a:cubicBezTo>
                  <a:lnTo>
                    <a:pt x="11555" y="8048"/>
                  </a:lnTo>
                  <a:cubicBezTo>
                    <a:pt x="11925" y="8048"/>
                    <a:pt x="12110" y="7633"/>
                    <a:pt x="11925" y="7355"/>
                  </a:cubicBezTo>
                  <a:lnTo>
                    <a:pt x="9845" y="4028"/>
                  </a:lnTo>
                  <a:cubicBezTo>
                    <a:pt x="9707" y="3704"/>
                    <a:pt x="9938" y="3334"/>
                    <a:pt x="10307" y="3334"/>
                  </a:cubicBezTo>
                  <a:lnTo>
                    <a:pt x="10538" y="3334"/>
                  </a:lnTo>
                  <a:cubicBezTo>
                    <a:pt x="10908" y="3334"/>
                    <a:pt x="11139" y="2965"/>
                    <a:pt x="10954" y="2641"/>
                  </a:cubicBezTo>
                  <a:lnTo>
                    <a:pt x="9707" y="330"/>
                  </a:lnTo>
                  <a:cubicBezTo>
                    <a:pt x="9266" y="523"/>
                    <a:pt x="8858" y="683"/>
                    <a:pt x="8444" y="683"/>
                  </a:cubicBezTo>
                  <a:cubicBezTo>
                    <a:pt x="8163" y="683"/>
                    <a:pt x="7879" y="609"/>
                    <a:pt x="7581" y="423"/>
                  </a:cubicBezTo>
                  <a:cubicBezTo>
                    <a:pt x="7262" y="204"/>
                    <a:pt x="6893" y="96"/>
                    <a:pt x="6527" y="96"/>
                  </a:cubicBezTo>
                  <a:cubicBezTo>
                    <a:pt x="6043" y="96"/>
                    <a:pt x="5566" y="285"/>
                    <a:pt x="5223" y="654"/>
                  </a:cubicBezTo>
                  <a:cubicBezTo>
                    <a:pt x="5008" y="820"/>
                    <a:pt x="4756" y="896"/>
                    <a:pt x="4510" y="896"/>
                  </a:cubicBezTo>
                  <a:cubicBezTo>
                    <a:pt x="4069" y="896"/>
                    <a:pt x="3645" y="652"/>
                    <a:pt x="3467" y="238"/>
                  </a:cubicBezTo>
                  <a:cubicBezTo>
                    <a:pt x="3395" y="69"/>
                    <a:pt x="3259" y="0"/>
                    <a:pt x="3093"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4505925" y="1422955"/>
              <a:ext cx="412860" cy="138688"/>
            </a:xfrm>
            <a:custGeom>
              <a:avLst/>
              <a:gdLst/>
              <a:ahLst/>
              <a:cxnLst/>
              <a:rect l="l" t="t" r="r" b="b"/>
              <a:pathLst>
                <a:path w="12110" h="4068" extrusionOk="0">
                  <a:moveTo>
                    <a:pt x="9845" y="0"/>
                  </a:moveTo>
                  <a:cubicBezTo>
                    <a:pt x="9429" y="93"/>
                    <a:pt x="9013" y="278"/>
                    <a:pt x="8690" y="555"/>
                  </a:cubicBezTo>
                  <a:cubicBezTo>
                    <a:pt x="8384" y="817"/>
                    <a:pt x="8367" y="1533"/>
                    <a:pt x="7586" y="1533"/>
                  </a:cubicBezTo>
                  <a:cubicBezTo>
                    <a:pt x="7541" y="1533"/>
                    <a:pt x="7493" y="1531"/>
                    <a:pt x="7442" y="1526"/>
                  </a:cubicBezTo>
                  <a:cubicBezTo>
                    <a:pt x="6558" y="1481"/>
                    <a:pt x="6562" y="549"/>
                    <a:pt x="5714" y="549"/>
                  </a:cubicBezTo>
                  <a:cubicBezTo>
                    <a:pt x="5676" y="549"/>
                    <a:pt x="5635" y="551"/>
                    <a:pt x="5593" y="555"/>
                  </a:cubicBezTo>
                  <a:cubicBezTo>
                    <a:pt x="4715" y="597"/>
                    <a:pt x="4215" y="1320"/>
                    <a:pt x="3614" y="1320"/>
                  </a:cubicBezTo>
                  <a:cubicBezTo>
                    <a:pt x="3551" y="1320"/>
                    <a:pt x="3487" y="1312"/>
                    <a:pt x="3421" y="1294"/>
                  </a:cubicBezTo>
                  <a:cubicBezTo>
                    <a:pt x="2728" y="1110"/>
                    <a:pt x="3282" y="694"/>
                    <a:pt x="2728" y="324"/>
                  </a:cubicBezTo>
                  <a:cubicBezTo>
                    <a:pt x="2619" y="270"/>
                    <a:pt x="2495" y="247"/>
                    <a:pt x="2374" y="247"/>
                  </a:cubicBezTo>
                  <a:cubicBezTo>
                    <a:pt x="2288" y="247"/>
                    <a:pt x="2203" y="258"/>
                    <a:pt x="2127" y="278"/>
                  </a:cubicBezTo>
                  <a:lnTo>
                    <a:pt x="186" y="3374"/>
                  </a:lnTo>
                  <a:cubicBezTo>
                    <a:pt x="1" y="3652"/>
                    <a:pt x="232" y="4067"/>
                    <a:pt x="602" y="4067"/>
                  </a:cubicBezTo>
                  <a:lnTo>
                    <a:pt x="11555" y="4067"/>
                  </a:lnTo>
                  <a:cubicBezTo>
                    <a:pt x="11925" y="4021"/>
                    <a:pt x="12110" y="3652"/>
                    <a:pt x="11925" y="3374"/>
                  </a:cubicBezTo>
                  <a:lnTo>
                    <a:pt x="9845" y="47"/>
                  </a:lnTo>
                  <a:cubicBezTo>
                    <a:pt x="9845" y="47"/>
                    <a:pt x="9845" y="47"/>
                    <a:pt x="9845" y="0"/>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2"/>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MARKET ANALYSIS</a:t>
            </a:r>
            <a:endParaRPr/>
          </a:p>
        </p:txBody>
      </p:sp>
      <p:sp>
        <p:nvSpPr>
          <p:cNvPr id="686" name="Google Shape;686;p42"/>
          <p:cNvSpPr txBox="1"/>
          <p:nvPr/>
        </p:nvSpPr>
        <p:spPr>
          <a:xfrm>
            <a:off x="713225" y="1257300"/>
            <a:ext cx="3684000" cy="502800"/>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558F3B"/>
                </a:solidFill>
                <a:latin typeface="Ramabhadra"/>
                <a:ea typeface="Ramabhadra"/>
                <a:cs typeface="Ramabhadra"/>
                <a:sym typeface="Ramabhadra"/>
              </a:rPr>
              <a:t>100 million $</a:t>
            </a:r>
            <a:endParaRPr sz="2000" b="1">
              <a:solidFill>
                <a:srgbClr val="558F3B"/>
              </a:solidFill>
              <a:latin typeface="Ramabhadra"/>
              <a:ea typeface="Ramabhadra"/>
              <a:cs typeface="Ramabhadra"/>
              <a:sym typeface="Ramabhadra"/>
            </a:endParaRPr>
          </a:p>
        </p:txBody>
      </p:sp>
      <p:sp>
        <p:nvSpPr>
          <p:cNvPr id="687" name="Google Shape;687;p42"/>
          <p:cNvSpPr txBox="1"/>
          <p:nvPr/>
        </p:nvSpPr>
        <p:spPr>
          <a:xfrm>
            <a:off x="713140" y="1755523"/>
            <a:ext cx="36840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rgbClr val="181818"/>
                </a:solidFill>
                <a:latin typeface="Cabin"/>
                <a:ea typeface="Cabin"/>
                <a:cs typeface="Cabin"/>
                <a:sym typeface="Cabin"/>
              </a:rPr>
              <a:t>Serviceable Obtainable Market</a:t>
            </a:r>
            <a:endParaRPr sz="1600">
              <a:solidFill>
                <a:srgbClr val="181818"/>
              </a:solidFill>
              <a:latin typeface="Cabin"/>
              <a:ea typeface="Cabin"/>
              <a:cs typeface="Cabin"/>
              <a:sym typeface="Cabin"/>
            </a:endParaRPr>
          </a:p>
        </p:txBody>
      </p:sp>
      <p:sp>
        <p:nvSpPr>
          <p:cNvPr id="688" name="Google Shape;688;p42"/>
          <p:cNvSpPr txBox="1"/>
          <p:nvPr/>
        </p:nvSpPr>
        <p:spPr>
          <a:xfrm>
            <a:off x="4630365" y="3525478"/>
            <a:ext cx="3684000" cy="502800"/>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558F3B"/>
                </a:solidFill>
                <a:latin typeface="Ramabhadra"/>
                <a:ea typeface="Ramabhadra"/>
                <a:cs typeface="Ramabhadra"/>
                <a:sym typeface="Ramabhadra"/>
              </a:rPr>
              <a:t>1200 billion $</a:t>
            </a:r>
            <a:endParaRPr sz="2000" b="1">
              <a:solidFill>
                <a:srgbClr val="558F3B"/>
              </a:solidFill>
              <a:latin typeface="Ramabhadra"/>
              <a:ea typeface="Ramabhadra"/>
              <a:cs typeface="Ramabhadra"/>
              <a:sym typeface="Ramabhadra"/>
            </a:endParaRPr>
          </a:p>
        </p:txBody>
      </p:sp>
      <p:sp>
        <p:nvSpPr>
          <p:cNvPr id="689" name="Google Shape;689;p42"/>
          <p:cNvSpPr txBox="1"/>
          <p:nvPr/>
        </p:nvSpPr>
        <p:spPr>
          <a:xfrm>
            <a:off x="4630252" y="4023700"/>
            <a:ext cx="36840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rgbClr val="181818"/>
                </a:solidFill>
                <a:latin typeface="Cabin"/>
                <a:ea typeface="Cabin"/>
                <a:cs typeface="Cabin"/>
                <a:sym typeface="Cabin"/>
              </a:rPr>
              <a:t>Total Available Market</a:t>
            </a:r>
            <a:endParaRPr sz="1600">
              <a:solidFill>
                <a:srgbClr val="181818"/>
              </a:solidFill>
              <a:latin typeface="Cabin"/>
              <a:ea typeface="Cabin"/>
              <a:cs typeface="Cabin"/>
              <a:sym typeface="Cabin"/>
            </a:endParaRPr>
          </a:p>
        </p:txBody>
      </p:sp>
      <p:sp>
        <p:nvSpPr>
          <p:cNvPr id="698" name="Google Shape;698;p42"/>
          <p:cNvSpPr txBox="1"/>
          <p:nvPr/>
        </p:nvSpPr>
        <p:spPr>
          <a:xfrm>
            <a:off x="2730108" y="2391390"/>
            <a:ext cx="3684000" cy="502800"/>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558F3B"/>
                </a:solidFill>
                <a:latin typeface="Ramabhadra"/>
                <a:ea typeface="Ramabhadra"/>
                <a:cs typeface="Ramabhadra"/>
                <a:sym typeface="Ramabhadra"/>
              </a:rPr>
              <a:t>~500 million $</a:t>
            </a:r>
            <a:endParaRPr sz="2000" b="1">
              <a:solidFill>
                <a:srgbClr val="558F3B"/>
              </a:solidFill>
              <a:latin typeface="Ramabhadra"/>
              <a:ea typeface="Ramabhadra"/>
              <a:cs typeface="Ramabhadra"/>
              <a:sym typeface="Ramabhadra"/>
            </a:endParaRPr>
          </a:p>
        </p:txBody>
      </p:sp>
      <p:sp>
        <p:nvSpPr>
          <p:cNvPr id="699" name="Google Shape;699;p42"/>
          <p:cNvSpPr txBox="1"/>
          <p:nvPr/>
        </p:nvSpPr>
        <p:spPr>
          <a:xfrm>
            <a:off x="2730000" y="2889612"/>
            <a:ext cx="3684000" cy="39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rgbClr val="181818"/>
                </a:solidFill>
                <a:latin typeface="Cabin"/>
                <a:ea typeface="Cabin"/>
                <a:cs typeface="Cabin"/>
                <a:sym typeface="Cabin"/>
              </a:rPr>
              <a:t>Serviceable Available Market</a:t>
            </a:r>
            <a:endParaRPr sz="1600">
              <a:solidFill>
                <a:srgbClr val="181818"/>
              </a:solidFill>
              <a:latin typeface="Cabin"/>
              <a:ea typeface="Cabin"/>
              <a:cs typeface="Cabin"/>
              <a:sym typeface="Cabin"/>
            </a:endParaRPr>
          </a:p>
        </p:txBody>
      </p:sp>
      <p:sp>
        <p:nvSpPr>
          <p:cNvPr id="2" name="Arc 1">
            <a:extLst>
              <a:ext uri="{FF2B5EF4-FFF2-40B4-BE49-F238E27FC236}">
                <a16:creationId xmlns:a16="http://schemas.microsoft.com/office/drawing/2014/main" id="{F7DB3B49-BA25-1949-9187-AD6817ADF872}"/>
              </a:ext>
            </a:extLst>
          </p:cNvPr>
          <p:cNvSpPr/>
          <p:nvPr/>
        </p:nvSpPr>
        <p:spPr>
          <a:xfrm rot="9859095">
            <a:off x="747657" y="1522080"/>
            <a:ext cx="4437497" cy="866487"/>
          </a:xfrm>
          <a:custGeom>
            <a:avLst/>
            <a:gdLst>
              <a:gd name="connsiteX0" fmla="*/ 2293951 w 4587902"/>
              <a:gd name="connsiteY0" fmla="*/ 0 h 803082"/>
              <a:gd name="connsiteX1" fmla="*/ 4587902 w 4587902"/>
              <a:gd name="connsiteY1" fmla="*/ 401541 h 803082"/>
              <a:gd name="connsiteX2" fmla="*/ 2293951 w 4587902"/>
              <a:gd name="connsiteY2" fmla="*/ 401541 h 803082"/>
              <a:gd name="connsiteX3" fmla="*/ 2293951 w 4587902"/>
              <a:gd name="connsiteY3" fmla="*/ 0 h 803082"/>
              <a:gd name="connsiteX0" fmla="*/ 2293951 w 4587902"/>
              <a:gd name="connsiteY0" fmla="*/ 0 h 803082"/>
              <a:gd name="connsiteX1" fmla="*/ 4587902 w 4587902"/>
              <a:gd name="connsiteY1" fmla="*/ 401541 h 803082"/>
              <a:gd name="connsiteX0" fmla="*/ 2157723 w 4451674"/>
              <a:gd name="connsiteY0" fmla="*/ 76217 h 477758"/>
              <a:gd name="connsiteX1" fmla="*/ 4451674 w 4451674"/>
              <a:gd name="connsiteY1" fmla="*/ 477758 h 477758"/>
              <a:gd name="connsiteX2" fmla="*/ 2157723 w 4451674"/>
              <a:gd name="connsiteY2" fmla="*/ 477758 h 477758"/>
              <a:gd name="connsiteX3" fmla="*/ 2157723 w 4451674"/>
              <a:gd name="connsiteY3" fmla="*/ 76217 h 477758"/>
              <a:gd name="connsiteX0" fmla="*/ 0 w 4451674"/>
              <a:gd name="connsiteY0" fmla="*/ 0 h 477758"/>
              <a:gd name="connsiteX1" fmla="*/ 4451674 w 4451674"/>
              <a:gd name="connsiteY1" fmla="*/ 477758 h 477758"/>
              <a:gd name="connsiteX0" fmla="*/ 2157723 w 4451674"/>
              <a:gd name="connsiteY0" fmla="*/ 181342 h 582883"/>
              <a:gd name="connsiteX1" fmla="*/ 4451674 w 4451674"/>
              <a:gd name="connsiteY1" fmla="*/ 582883 h 582883"/>
              <a:gd name="connsiteX2" fmla="*/ 2157723 w 4451674"/>
              <a:gd name="connsiteY2" fmla="*/ 582883 h 582883"/>
              <a:gd name="connsiteX3" fmla="*/ 2157723 w 4451674"/>
              <a:gd name="connsiteY3" fmla="*/ 181342 h 582883"/>
              <a:gd name="connsiteX0" fmla="*/ 0 w 4451674"/>
              <a:gd name="connsiteY0" fmla="*/ 105125 h 582883"/>
              <a:gd name="connsiteX1" fmla="*/ 4451674 w 4451674"/>
              <a:gd name="connsiteY1" fmla="*/ 582883 h 582883"/>
              <a:gd name="connsiteX0" fmla="*/ 2032935 w 4326886"/>
              <a:gd name="connsiteY0" fmla="*/ 0 h 401541"/>
              <a:gd name="connsiteX1" fmla="*/ 4326886 w 4326886"/>
              <a:gd name="connsiteY1" fmla="*/ 401541 h 401541"/>
              <a:gd name="connsiteX2" fmla="*/ 2032935 w 4326886"/>
              <a:gd name="connsiteY2" fmla="*/ 401541 h 401541"/>
              <a:gd name="connsiteX3" fmla="*/ 2032935 w 4326886"/>
              <a:gd name="connsiteY3" fmla="*/ 0 h 401541"/>
              <a:gd name="connsiteX0" fmla="*/ 0 w 4326886"/>
              <a:gd name="connsiteY0" fmla="*/ 243293 h 401541"/>
              <a:gd name="connsiteX1" fmla="*/ 4326886 w 4326886"/>
              <a:gd name="connsiteY1" fmla="*/ 401541 h 401541"/>
              <a:gd name="connsiteX0" fmla="*/ 2032935 w 4326886"/>
              <a:gd name="connsiteY0" fmla="*/ 117233 h 518774"/>
              <a:gd name="connsiteX1" fmla="*/ 4326886 w 4326886"/>
              <a:gd name="connsiteY1" fmla="*/ 518774 h 518774"/>
              <a:gd name="connsiteX2" fmla="*/ 2032935 w 4326886"/>
              <a:gd name="connsiteY2" fmla="*/ 518774 h 518774"/>
              <a:gd name="connsiteX3" fmla="*/ 2032935 w 4326886"/>
              <a:gd name="connsiteY3" fmla="*/ 117233 h 518774"/>
              <a:gd name="connsiteX0" fmla="*/ 0 w 4326886"/>
              <a:gd name="connsiteY0" fmla="*/ 360526 h 518774"/>
              <a:gd name="connsiteX1" fmla="*/ 4326886 w 4326886"/>
              <a:gd name="connsiteY1" fmla="*/ 518774 h 518774"/>
            </a:gdLst>
            <a:ahLst/>
            <a:cxnLst>
              <a:cxn ang="0">
                <a:pos x="connsiteX0" y="connsiteY0"/>
              </a:cxn>
              <a:cxn ang="0">
                <a:pos x="connsiteX1" y="connsiteY1"/>
              </a:cxn>
            </a:cxnLst>
            <a:rect l="l" t="t" r="r" b="b"/>
            <a:pathLst>
              <a:path w="4326886" h="518774" stroke="0" extrusionOk="0">
                <a:moveTo>
                  <a:pt x="2032935" y="117233"/>
                </a:moveTo>
                <a:cubicBezTo>
                  <a:pt x="3299849" y="117233"/>
                  <a:pt x="4326886" y="297009"/>
                  <a:pt x="4326886" y="518774"/>
                </a:cubicBezTo>
                <a:lnTo>
                  <a:pt x="2032935" y="518774"/>
                </a:lnTo>
                <a:lnTo>
                  <a:pt x="2032935" y="117233"/>
                </a:lnTo>
                <a:close/>
              </a:path>
              <a:path w="4326886" h="518774" fill="none">
                <a:moveTo>
                  <a:pt x="0" y="360526"/>
                </a:moveTo>
                <a:cubicBezTo>
                  <a:pt x="12704" y="-432062"/>
                  <a:pt x="4326886" y="297009"/>
                  <a:pt x="4326886" y="51877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Arc 1">
            <a:extLst>
              <a:ext uri="{FF2B5EF4-FFF2-40B4-BE49-F238E27FC236}">
                <a16:creationId xmlns:a16="http://schemas.microsoft.com/office/drawing/2014/main" id="{A1CFF116-C457-E94C-9117-3755FBE8D8E8}"/>
              </a:ext>
            </a:extLst>
          </p:cNvPr>
          <p:cNvSpPr/>
          <p:nvPr/>
        </p:nvSpPr>
        <p:spPr>
          <a:xfrm rot="9859095">
            <a:off x="911855" y="2524125"/>
            <a:ext cx="7239624" cy="1045495"/>
          </a:xfrm>
          <a:custGeom>
            <a:avLst/>
            <a:gdLst>
              <a:gd name="connsiteX0" fmla="*/ 2293951 w 4587902"/>
              <a:gd name="connsiteY0" fmla="*/ 0 h 803082"/>
              <a:gd name="connsiteX1" fmla="*/ 4587902 w 4587902"/>
              <a:gd name="connsiteY1" fmla="*/ 401541 h 803082"/>
              <a:gd name="connsiteX2" fmla="*/ 2293951 w 4587902"/>
              <a:gd name="connsiteY2" fmla="*/ 401541 h 803082"/>
              <a:gd name="connsiteX3" fmla="*/ 2293951 w 4587902"/>
              <a:gd name="connsiteY3" fmla="*/ 0 h 803082"/>
              <a:gd name="connsiteX0" fmla="*/ 2293951 w 4587902"/>
              <a:gd name="connsiteY0" fmla="*/ 0 h 803082"/>
              <a:gd name="connsiteX1" fmla="*/ 4587902 w 4587902"/>
              <a:gd name="connsiteY1" fmla="*/ 401541 h 803082"/>
              <a:gd name="connsiteX0" fmla="*/ 2157723 w 4451674"/>
              <a:gd name="connsiteY0" fmla="*/ 76217 h 477758"/>
              <a:gd name="connsiteX1" fmla="*/ 4451674 w 4451674"/>
              <a:gd name="connsiteY1" fmla="*/ 477758 h 477758"/>
              <a:gd name="connsiteX2" fmla="*/ 2157723 w 4451674"/>
              <a:gd name="connsiteY2" fmla="*/ 477758 h 477758"/>
              <a:gd name="connsiteX3" fmla="*/ 2157723 w 4451674"/>
              <a:gd name="connsiteY3" fmla="*/ 76217 h 477758"/>
              <a:gd name="connsiteX0" fmla="*/ 0 w 4451674"/>
              <a:gd name="connsiteY0" fmla="*/ 0 h 477758"/>
              <a:gd name="connsiteX1" fmla="*/ 4451674 w 4451674"/>
              <a:gd name="connsiteY1" fmla="*/ 477758 h 477758"/>
              <a:gd name="connsiteX0" fmla="*/ 2157723 w 4451674"/>
              <a:gd name="connsiteY0" fmla="*/ 181342 h 582883"/>
              <a:gd name="connsiteX1" fmla="*/ 4451674 w 4451674"/>
              <a:gd name="connsiteY1" fmla="*/ 582883 h 582883"/>
              <a:gd name="connsiteX2" fmla="*/ 2157723 w 4451674"/>
              <a:gd name="connsiteY2" fmla="*/ 582883 h 582883"/>
              <a:gd name="connsiteX3" fmla="*/ 2157723 w 4451674"/>
              <a:gd name="connsiteY3" fmla="*/ 181342 h 582883"/>
              <a:gd name="connsiteX0" fmla="*/ 0 w 4451674"/>
              <a:gd name="connsiteY0" fmla="*/ 105125 h 582883"/>
              <a:gd name="connsiteX1" fmla="*/ 4451674 w 4451674"/>
              <a:gd name="connsiteY1" fmla="*/ 582883 h 582883"/>
              <a:gd name="connsiteX0" fmla="*/ 2032935 w 4326886"/>
              <a:gd name="connsiteY0" fmla="*/ 0 h 401541"/>
              <a:gd name="connsiteX1" fmla="*/ 4326886 w 4326886"/>
              <a:gd name="connsiteY1" fmla="*/ 401541 h 401541"/>
              <a:gd name="connsiteX2" fmla="*/ 2032935 w 4326886"/>
              <a:gd name="connsiteY2" fmla="*/ 401541 h 401541"/>
              <a:gd name="connsiteX3" fmla="*/ 2032935 w 4326886"/>
              <a:gd name="connsiteY3" fmla="*/ 0 h 401541"/>
              <a:gd name="connsiteX0" fmla="*/ 0 w 4326886"/>
              <a:gd name="connsiteY0" fmla="*/ 243293 h 401541"/>
              <a:gd name="connsiteX1" fmla="*/ 4326886 w 4326886"/>
              <a:gd name="connsiteY1" fmla="*/ 401541 h 401541"/>
              <a:gd name="connsiteX0" fmla="*/ 2032935 w 4326886"/>
              <a:gd name="connsiteY0" fmla="*/ 117233 h 518774"/>
              <a:gd name="connsiteX1" fmla="*/ 4326886 w 4326886"/>
              <a:gd name="connsiteY1" fmla="*/ 518774 h 518774"/>
              <a:gd name="connsiteX2" fmla="*/ 2032935 w 4326886"/>
              <a:gd name="connsiteY2" fmla="*/ 518774 h 518774"/>
              <a:gd name="connsiteX3" fmla="*/ 2032935 w 4326886"/>
              <a:gd name="connsiteY3" fmla="*/ 117233 h 518774"/>
              <a:gd name="connsiteX0" fmla="*/ 0 w 4326886"/>
              <a:gd name="connsiteY0" fmla="*/ 360526 h 518774"/>
              <a:gd name="connsiteX1" fmla="*/ 4326886 w 4326886"/>
              <a:gd name="connsiteY1" fmla="*/ 518774 h 518774"/>
            </a:gdLst>
            <a:ahLst/>
            <a:cxnLst>
              <a:cxn ang="0">
                <a:pos x="connsiteX0" y="connsiteY0"/>
              </a:cxn>
              <a:cxn ang="0">
                <a:pos x="connsiteX1" y="connsiteY1"/>
              </a:cxn>
            </a:cxnLst>
            <a:rect l="l" t="t" r="r" b="b"/>
            <a:pathLst>
              <a:path w="4326886" h="518774" stroke="0" extrusionOk="0">
                <a:moveTo>
                  <a:pt x="2032935" y="117233"/>
                </a:moveTo>
                <a:cubicBezTo>
                  <a:pt x="3299849" y="117233"/>
                  <a:pt x="4326886" y="297009"/>
                  <a:pt x="4326886" y="518774"/>
                </a:cubicBezTo>
                <a:lnTo>
                  <a:pt x="2032935" y="518774"/>
                </a:lnTo>
                <a:lnTo>
                  <a:pt x="2032935" y="117233"/>
                </a:lnTo>
                <a:close/>
              </a:path>
              <a:path w="4326886" h="518774" fill="none">
                <a:moveTo>
                  <a:pt x="0" y="360526"/>
                </a:moveTo>
                <a:cubicBezTo>
                  <a:pt x="12704" y="-432062"/>
                  <a:pt x="4326886" y="297009"/>
                  <a:pt x="4326886" y="518774"/>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633EA09-BCF8-1F42-9FD7-2F55344C742A}"/>
              </a:ext>
            </a:extLst>
          </p:cNvPr>
          <p:cNvSpPr>
            <a:spLocks noGrp="1"/>
          </p:cNvSpPr>
          <p:nvPr>
            <p:ph type="title"/>
          </p:nvPr>
        </p:nvSpPr>
        <p:spPr/>
        <p:txBody>
          <a:bodyPr/>
          <a:lstStyle/>
          <a:p>
            <a:r>
              <a:rPr lang="en-US"/>
              <a:t>Pricing Model</a:t>
            </a:r>
          </a:p>
        </p:txBody>
      </p:sp>
      <p:grpSp>
        <p:nvGrpSpPr>
          <p:cNvPr id="3" name="Group 2">
            <a:extLst>
              <a:ext uri="{FF2B5EF4-FFF2-40B4-BE49-F238E27FC236}">
                <a16:creationId xmlns:a16="http://schemas.microsoft.com/office/drawing/2014/main" id="{20647D7F-BC8C-8742-9716-85FF623900A0}"/>
              </a:ext>
            </a:extLst>
          </p:cNvPr>
          <p:cNvGrpSpPr/>
          <p:nvPr/>
        </p:nvGrpSpPr>
        <p:grpSpPr>
          <a:xfrm>
            <a:off x="2041294" y="3271586"/>
            <a:ext cx="605100" cy="605100"/>
            <a:chOff x="7636095" y="2195277"/>
            <a:chExt cx="605100" cy="605100"/>
          </a:xfrm>
        </p:grpSpPr>
        <p:sp>
          <p:nvSpPr>
            <p:cNvPr id="18" name="Google Shape;760;p45">
              <a:extLst>
                <a:ext uri="{FF2B5EF4-FFF2-40B4-BE49-F238E27FC236}">
                  <a16:creationId xmlns:a16="http://schemas.microsoft.com/office/drawing/2014/main" id="{B7B4741B-0ED7-214E-B15E-98A5B266DD2D}"/>
                </a:ext>
              </a:extLst>
            </p:cNvPr>
            <p:cNvSpPr/>
            <p:nvPr/>
          </p:nvSpPr>
          <p:spPr>
            <a:xfrm>
              <a:off x="7636095" y="2195277"/>
              <a:ext cx="605100" cy="60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1473;p71">
              <a:extLst>
                <a:ext uri="{FF2B5EF4-FFF2-40B4-BE49-F238E27FC236}">
                  <a16:creationId xmlns:a16="http://schemas.microsoft.com/office/drawing/2014/main" id="{A7C9B23C-919B-F549-B373-04F87124B301}"/>
                </a:ext>
              </a:extLst>
            </p:cNvPr>
            <p:cNvGrpSpPr/>
            <p:nvPr/>
          </p:nvGrpSpPr>
          <p:grpSpPr>
            <a:xfrm>
              <a:off x="7731225" y="2287411"/>
              <a:ext cx="414840" cy="420832"/>
              <a:chOff x="-2777700" y="2049775"/>
              <a:chExt cx="287325" cy="291475"/>
            </a:xfrm>
            <a:solidFill>
              <a:schemeClr val="bg1"/>
            </a:solidFill>
          </p:grpSpPr>
          <p:sp>
            <p:nvSpPr>
              <p:cNvPr id="11" name="Google Shape;11474;p71">
                <a:extLst>
                  <a:ext uri="{FF2B5EF4-FFF2-40B4-BE49-F238E27FC236}">
                    <a16:creationId xmlns:a16="http://schemas.microsoft.com/office/drawing/2014/main" id="{20B297D0-AB62-354D-AB6B-6F2F620CDB77}"/>
                  </a:ext>
                </a:extLst>
              </p:cNvPr>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475;p71">
                <a:extLst>
                  <a:ext uri="{FF2B5EF4-FFF2-40B4-BE49-F238E27FC236}">
                    <a16:creationId xmlns:a16="http://schemas.microsoft.com/office/drawing/2014/main" id="{AAE86CEE-39AF-4C48-A533-80EFAF0D4943}"/>
                  </a:ext>
                </a:extLst>
              </p:cNvPr>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476;p71">
                <a:extLst>
                  <a:ext uri="{FF2B5EF4-FFF2-40B4-BE49-F238E27FC236}">
                    <a16:creationId xmlns:a16="http://schemas.microsoft.com/office/drawing/2014/main" id="{326EA077-1A86-9148-89E0-E7EEA32AD042}"/>
                  </a:ext>
                </a:extLst>
              </p:cNvPr>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 name="Group 1">
            <a:extLst>
              <a:ext uri="{FF2B5EF4-FFF2-40B4-BE49-F238E27FC236}">
                <a16:creationId xmlns:a16="http://schemas.microsoft.com/office/drawing/2014/main" id="{1DA98220-0BC4-1A45-85CB-3B629E004520}"/>
              </a:ext>
            </a:extLst>
          </p:cNvPr>
          <p:cNvGrpSpPr/>
          <p:nvPr/>
        </p:nvGrpSpPr>
        <p:grpSpPr>
          <a:xfrm>
            <a:off x="2041294" y="1550819"/>
            <a:ext cx="605100" cy="605100"/>
            <a:chOff x="648938" y="2269200"/>
            <a:chExt cx="605100" cy="605100"/>
          </a:xfrm>
        </p:grpSpPr>
        <p:sp>
          <p:nvSpPr>
            <p:cNvPr id="17" name="Google Shape;760;p45">
              <a:extLst>
                <a:ext uri="{FF2B5EF4-FFF2-40B4-BE49-F238E27FC236}">
                  <a16:creationId xmlns:a16="http://schemas.microsoft.com/office/drawing/2014/main" id="{51467B95-8FB7-4447-ADAB-C06C56320C76}"/>
                </a:ext>
              </a:extLst>
            </p:cNvPr>
            <p:cNvSpPr/>
            <p:nvPr/>
          </p:nvSpPr>
          <p:spPr>
            <a:xfrm>
              <a:off x="648938" y="2269200"/>
              <a:ext cx="605100" cy="605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1546;p71">
              <a:extLst>
                <a:ext uri="{FF2B5EF4-FFF2-40B4-BE49-F238E27FC236}">
                  <a16:creationId xmlns:a16="http://schemas.microsoft.com/office/drawing/2014/main" id="{37340E83-27E6-7E4B-ACC5-B777EFA7AC0B}"/>
                </a:ext>
              </a:extLst>
            </p:cNvPr>
            <p:cNvGrpSpPr/>
            <p:nvPr/>
          </p:nvGrpSpPr>
          <p:grpSpPr>
            <a:xfrm>
              <a:off x="713225" y="2359656"/>
              <a:ext cx="425343" cy="424188"/>
              <a:chOff x="-3854375" y="2405000"/>
              <a:chExt cx="294600" cy="293800"/>
            </a:xfrm>
            <a:solidFill>
              <a:schemeClr val="bg1"/>
            </a:solidFill>
          </p:grpSpPr>
          <p:sp>
            <p:nvSpPr>
              <p:cNvPr id="15" name="Google Shape;11547;p71">
                <a:extLst>
                  <a:ext uri="{FF2B5EF4-FFF2-40B4-BE49-F238E27FC236}">
                    <a16:creationId xmlns:a16="http://schemas.microsoft.com/office/drawing/2014/main" id="{DFBFFA05-70DE-8542-845A-40B7A6DB6C12}"/>
                  </a:ext>
                </a:extLst>
              </p:cNvPr>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548;p71">
                <a:extLst>
                  <a:ext uri="{FF2B5EF4-FFF2-40B4-BE49-F238E27FC236}">
                    <a16:creationId xmlns:a16="http://schemas.microsoft.com/office/drawing/2014/main" id="{B7EA167D-0B47-5242-85DE-EB221085D172}"/>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Google Shape;789;p46">
            <a:extLst>
              <a:ext uri="{FF2B5EF4-FFF2-40B4-BE49-F238E27FC236}">
                <a16:creationId xmlns:a16="http://schemas.microsoft.com/office/drawing/2014/main" id="{A72957F0-B872-714C-BCD0-FD35931A5F78}"/>
              </a:ext>
            </a:extLst>
          </p:cNvPr>
          <p:cNvSpPr txBox="1">
            <a:spLocks/>
          </p:cNvSpPr>
          <p:nvPr/>
        </p:nvSpPr>
        <p:spPr>
          <a:xfrm>
            <a:off x="1868213" y="3950609"/>
            <a:ext cx="951262" cy="41281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2pPr>
            <a:lvl3pPr marR="0" lvl="2"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3pPr>
            <a:lvl4pPr marR="0" lvl="3"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4pPr>
            <a:lvl5pPr marR="0" lvl="4"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5pPr>
            <a:lvl6pPr marR="0" lvl="5"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6pPr>
            <a:lvl7pPr marR="0" lvl="6"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7pPr>
            <a:lvl8pPr marR="0" lvl="7"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8pPr>
            <a:lvl9pPr marR="0" lvl="8"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9pPr>
          </a:lstStyle>
          <a:p>
            <a:r>
              <a:rPr lang="en-GB" sz="1400">
                <a:latin typeface="Proxima Nova Rg" panose="02000506030000020004" pitchFamily="2" charset="0"/>
              </a:rPr>
              <a:t>Supplier</a:t>
            </a:r>
          </a:p>
        </p:txBody>
      </p:sp>
      <p:sp>
        <p:nvSpPr>
          <p:cNvPr id="20" name="Google Shape;789;p46">
            <a:extLst>
              <a:ext uri="{FF2B5EF4-FFF2-40B4-BE49-F238E27FC236}">
                <a16:creationId xmlns:a16="http://schemas.microsoft.com/office/drawing/2014/main" id="{AC36B865-E21C-1D4B-BEA3-798ECD8222B5}"/>
              </a:ext>
            </a:extLst>
          </p:cNvPr>
          <p:cNvSpPr txBox="1">
            <a:spLocks/>
          </p:cNvSpPr>
          <p:nvPr/>
        </p:nvSpPr>
        <p:spPr>
          <a:xfrm>
            <a:off x="1868213" y="2224492"/>
            <a:ext cx="951262" cy="41281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2pPr>
            <a:lvl3pPr marR="0" lvl="2"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3pPr>
            <a:lvl4pPr marR="0" lvl="3"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4pPr>
            <a:lvl5pPr marR="0" lvl="4"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5pPr>
            <a:lvl6pPr marR="0" lvl="5"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6pPr>
            <a:lvl7pPr marR="0" lvl="6"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7pPr>
            <a:lvl8pPr marR="0" lvl="7"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8pPr>
            <a:lvl9pPr marR="0" lvl="8"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9pPr>
          </a:lstStyle>
          <a:p>
            <a:r>
              <a:rPr lang="en-GB" sz="1400">
                <a:latin typeface="Proxima Nova Rg" panose="02000506030000020004" pitchFamily="2" charset="0"/>
              </a:rPr>
              <a:t>Producer</a:t>
            </a:r>
            <a:endParaRPr lang="en-GB" sz="1200">
              <a:latin typeface="Proxima Nova Rg" panose="02000506030000020004" pitchFamily="2" charset="0"/>
            </a:endParaRPr>
          </a:p>
        </p:txBody>
      </p:sp>
      <p:sp>
        <p:nvSpPr>
          <p:cNvPr id="22" name="TextBox 21">
            <a:extLst>
              <a:ext uri="{FF2B5EF4-FFF2-40B4-BE49-F238E27FC236}">
                <a16:creationId xmlns:a16="http://schemas.microsoft.com/office/drawing/2014/main" id="{F7CA6501-0B5D-214D-A7A7-86454BAE8B95}"/>
              </a:ext>
            </a:extLst>
          </p:cNvPr>
          <p:cNvSpPr txBox="1"/>
          <p:nvPr/>
        </p:nvSpPr>
        <p:spPr>
          <a:xfrm>
            <a:off x="4922585" y="1560429"/>
            <a:ext cx="2703787" cy="1169551"/>
          </a:xfrm>
          <a:prstGeom prst="rect">
            <a:avLst/>
          </a:prstGeom>
          <a:noFill/>
        </p:spPr>
        <p:txBody>
          <a:bodyPr wrap="square">
            <a:spAutoFit/>
          </a:bodyPr>
          <a:lstStyle/>
          <a:p>
            <a:r>
              <a:rPr lang="en">
                <a:latin typeface="Proxima Nova Rg" panose="02000506030000020004" pitchFamily="2" charset="0"/>
              </a:rPr>
              <a:t>Subscription Model</a:t>
            </a:r>
          </a:p>
          <a:p>
            <a:pPr marL="285750" indent="-285750">
              <a:buFont typeface="Wingdings" pitchFamily="2" charset="2"/>
              <a:buChar char="§"/>
            </a:pPr>
            <a:r>
              <a:rPr lang="en-US">
                <a:latin typeface="Proxima Nova Rg" panose="02000506030000020004" pitchFamily="2" charset="0"/>
              </a:rPr>
              <a:t>Volume</a:t>
            </a:r>
          </a:p>
          <a:p>
            <a:pPr marL="285750" indent="-285750">
              <a:buFont typeface="Wingdings" pitchFamily="2" charset="2"/>
              <a:buChar char="§"/>
            </a:pPr>
            <a:r>
              <a:rPr lang="en-US">
                <a:latin typeface="Proxima Nova Rg" panose="02000506030000020004" pitchFamily="2" charset="0"/>
              </a:rPr>
              <a:t>Complexity of supply chain</a:t>
            </a:r>
          </a:p>
          <a:p>
            <a:pPr marL="285750" indent="-285750">
              <a:buFont typeface="Wingdings" pitchFamily="2" charset="2"/>
              <a:buChar char="§"/>
            </a:pPr>
            <a:r>
              <a:rPr lang="en-US">
                <a:latin typeface="Proxima Nova Rg" panose="02000506030000020004" pitchFamily="2" charset="0"/>
              </a:rPr>
              <a:t>Detail of analysis</a:t>
            </a:r>
          </a:p>
          <a:p>
            <a:pPr marL="285750" indent="-285750">
              <a:buFont typeface="Wingdings" pitchFamily="2" charset="2"/>
              <a:buChar char="§"/>
            </a:pPr>
            <a:r>
              <a:rPr lang="en-US">
                <a:latin typeface="Proxima Nova Rg" panose="02000506030000020004" pitchFamily="2" charset="0"/>
              </a:rPr>
              <a:t>Calculation speed</a:t>
            </a:r>
          </a:p>
        </p:txBody>
      </p:sp>
      <p:sp>
        <p:nvSpPr>
          <p:cNvPr id="23" name="TextBox 22">
            <a:extLst>
              <a:ext uri="{FF2B5EF4-FFF2-40B4-BE49-F238E27FC236}">
                <a16:creationId xmlns:a16="http://schemas.microsoft.com/office/drawing/2014/main" id="{09E5ACA2-7FB2-764B-B6B6-4CADAA803C25}"/>
              </a:ext>
            </a:extLst>
          </p:cNvPr>
          <p:cNvSpPr txBox="1"/>
          <p:nvPr/>
        </p:nvSpPr>
        <p:spPr>
          <a:xfrm>
            <a:off x="4960857" y="3418350"/>
            <a:ext cx="2640725" cy="738664"/>
          </a:xfrm>
          <a:prstGeom prst="rect">
            <a:avLst/>
          </a:prstGeom>
          <a:noFill/>
        </p:spPr>
        <p:txBody>
          <a:bodyPr wrap="square">
            <a:spAutoFit/>
          </a:bodyPr>
          <a:lstStyle/>
          <a:p>
            <a:r>
              <a:rPr lang="en">
                <a:latin typeface="Proxima Nova Rg" panose="02000506030000020004" pitchFamily="2" charset="0"/>
              </a:rPr>
              <a:t>Freemium Model</a:t>
            </a:r>
          </a:p>
          <a:p>
            <a:pPr marL="285750" indent="-285750">
              <a:buFont typeface="Wingdings" pitchFamily="2" charset="2"/>
              <a:buChar char="§"/>
            </a:pPr>
            <a:r>
              <a:rPr lang="en-US">
                <a:latin typeface="Proxima Nova Rg" panose="02000506030000020004" pitchFamily="2" charset="0"/>
              </a:rPr>
              <a:t>No entry cost</a:t>
            </a:r>
          </a:p>
          <a:p>
            <a:pPr marL="285750" indent="-285750">
              <a:buFont typeface="Wingdings" pitchFamily="2" charset="2"/>
              <a:buChar char="§"/>
            </a:pPr>
            <a:r>
              <a:rPr lang="en-US">
                <a:latin typeface="Proxima Nova Rg" panose="02000506030000020004" pitchFamily="2" charset="0"/>
              </a:rPr>
              <a:t>Additional analysis at a cost</a:t>
            </a:r>
          </a:p>
        </p:txBody>
      </p:sp>
      <p:cxnSp>
        <p:nvCxnSpPr>
          <p:cNvPr id="5" name="Straight Connector 4">
            <a:extLst>
              <a:ext uri="{FF2B5EF4-FFF2-40B4-BE49-F238E27FC236}">
                <a16:creationId xmlns:a16="http://schemas.microsoft.com/office/drawing/2014/main" id="{D5F8DDC8-75FE-054F-9E43-FC5C31B2B36D}"/>
              </a:ext>
            </a:extLst>
          </p:cNvPr>
          <p:cNvCxnSpPr>
            <a:cxnSpLocks/>
          </p:cNvCxnSpPr>
          <p:nvPr/>
        </p:nvCxnSpPr>
        <p:spPr>
          <a:xfrm>
            <a:off x="713225" y="3049237"/>
            <a:ext cx="3291508"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30BFFA41-E631-0947-8BD6-80BB80A92E6D}"/>
              </a:ext>
            </a:extLst>
          </p:cNvPr>
          <p:cNvCxnSpPr>
            <a:cxnSpLocks/>
          </p:cNvCxnSpPr>
          <p:nvPr/>
        </p:nvCxnSpPr>
        <p:spPr>
          <a:xfrm>
            <a:off x="4936067" y="3049237"/>
            <a:ext cx="3494658"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6" name="Picture 25">
            <a:extLst>
              <a:ext uri="{FF2B5EF4-FFF2-40B4-BE49-F238E27FC236}">
                <a16:creationId xmlns:a16="http://schemas.microsoft.com/office/drawing/2014/main" id="{30595690-28F9-A84E-B6C2-286C67B8174D}"/>
              </a:ext>
            </a:extLst>
          </p:cNvPr>
          <p:cNvPicPr>
            <a:picLocks noChangeAspect="1"/>
          </p:cNvPicPr>
          <p:nvPr/>
        </p:nvPicPr>
        <p:blipFill>
          <a:blip r:embed="rId3"/>
          <a:stretch>
            <a:fillRect/>
          </a:stretch>
        </p:blipFill>
        <p:spPr>
          <a:xfrm>
            <a:off x="3972626" y="2606523"/>
            <a:ext cx="1072592" cy="885428"/>
          </a:xfrm>
          <a:prstGeom prst="rect">
            <a:avLst/>
          </a:prstGeom>
        </p:spPr>
      </p:pic>
    </p:spTree>
    <p:extLst>
      <p:ext uri="{BB962C8B-B14F-4D97-AF65-F5344CB8AC3E}">
        <p14:creationId xmlns:p14="http://schemas.microsoft.com/office/powerpoint/2010/main" val="3745898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46"/>
          <p:cNvSpPr txBox="1">
            <a:spLocks noGrp="1"/>
          </p:cNvSpPr>
          <p:nvPr>
            <p:ph type="body" idx="1"/>
          </p:nvPr>
        </p:nvSpPr>
        <p:spPr>
          <a:xfrm>
            <a:off x="713187" y="2216187"/>
            <a:ext cx="3622800" cy="120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Lookalike prototype</a:t>
            </a:r>
          </a:p>
          <a:p>
            <a:pPr marL="0" lvl="0" indent="0" algn="ctr" rtl="0">
              <a:spcBef>
                <a:spcPts val="0"/>
              </a:spcBef>
              <a:spcAft>
                <a:spcPts val="0"/>
              </a:spcAft>
              <a:buNone/>
            </a:pPr>
            <a:r>
              <a:rPr lang="en" dirty="0"/>
              <a:t>Functional Prototype</a:t>
            </a:r>
            <a:endParaRPr lang="en"/>
          </a:p>
          <a:p>
            <a:pPr marL="0" lvl="0" indent="0" algn="ctr" rtl="0">
              <a:spcBef>
                <a:spcPts val="0"/>
              </a:spcBef>
              <a:spcAft>
                <a:spcPts val="0"/>
              </a:spcAft>
              <a:buNone/>
            </a:pPr>
            <a:r>
              <a:rPr lang="en"/>
              <a:t>Validation of the business case </a:t>
            </a:r>
          </a:p>
        </p:txBody>
      </p:sp>
      <p:sp>
        <p:nvSpPr>
          <p:cNvPr id="788" name="Google Shape;788;p46"/>
          <p:cNvSpPr txBox="1">
            <a:spLocks noGrp="1"/>
          </p:cNvSpPr>
          <p:nvPr>
            <p:ph type="body" idx="2"/>
          </p:nvPr>
        </p:nvSpPr>
        <p:spPr>
          <a:xfrm>
            <a:off x="4807712" y="2216187"/>
            <a:ext cx="3623100" cy="1206300"/>
          </a:xfrm>
          <a:prstGeom prst="rect">
            <a:avLst/>
          </a:prstGeom>
        </p:spPr>
        <p:txBody>
          <a:bodyPr spcFirstLastPara="1" wrap="square" lIns="91425" tIns="91425" rIns="91425" bIns="91425" anchor="t" anchorCtr="0">
            <a:noAutofit/>
          </a:bodyPr>
          <a:lstStyle/>
          <a:p>
            <a:pPr marL="0" lvl="0" indent="0">
              <a:buNone/>
            </a:pPr>
            <a:r>
              <a:rPr lang="en"/>
              <a:t>A market place of raw materials in pharmaceutical industry and be the golden standard in production </a:t>
            </a:r>
            <a:r>
              <a:rPr lang="de-DE"/>
              <a:t>planning</a:t>
            </a:r>
          </a:p>
        </p:txBody>
      </p:sp>
      <p:sp>
        <p:nvSpPr>
          <p:cNvPr id="789" name="Google Shape;789;p46"/>
          <p:cNvSpPr txBox="1">
            <a:spLocks noGrp="1"/>
          </p:cNvSpPr>
          <p:nvPr>
            <p:ph type="title"/>
          </p:nvPr>
        </p:nvSpPr>
        <p:spPr>
          <a:xfrm>
            <a:off x="713187" y="1721013"/>
            <a:ext cx="36228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WE ARE</a:t>
            </a:r>
            <a:endParaRPr/>
          </a:p>
        </p:txBody>
      </p:sp>
      <p:sp>
        <p:nvSpPr>
          <p:cNvPr id="790" name="Google Shape;790;p46"/>
          <p:cNvSpPr txBox="1">
            <a:spLocks noGrp="1"/>
          </p:cNvSpPr>
          <p:nvPr>
            <p:ph type="title" idx="3"/>
          </p:nvPr>
        </p:nvSpPr>
        <p:spPr>
          <a:xfrm>
            <a:off x="4807713" y="1721013"/>
            <a:ext cx="3623100" cy="502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WHERE WE WANT TO BE</a:t>
            </a:r>
            <a:endParaRPr/>
          </a:p>
        </p:txBody>
      </p:sp>
      <p:pic>
        <p:nvPicPr>
          <p:cNvPr id="6" name="Picture 5">
            <a:extLst>
              <a:ext uri="{FF2B5EF4-FFF2-40B4-BE49-F238E27FC236}">
                <a16:creationId xmlns:a16="http://schemas.microsoft.com/office/drawing/2014/main" id="{C3B82652-0EB1-FC48-A831-58F44CEAA359}"/>
              </a:ext>
            </a:extLst>
          </p:cNvPr>
          <p:cNvPicPr>
            <a:picLocks noChangeAspect="1"/>
          </p:cNvPicPr>
          <p:nvPr/>
        </p:nvPicPr>
        <p:blipFill>
          <a:blip r:embed="rId3"/>
          <a:stretch>
            <a:fillRect/>
          </a:stretch>
        </p:blipFill>
        <p:spPr>
          <a:xfrm>
            <a:off x="8496124" y="4555670"/>
            <a:ext cx="452892" cy="3738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PROJECT TIMELINE</a:t>
            </a:r>
            <a:endParaRPr/>
          </a:p>
        </p:txBody>
      </p:sp>
      <p:sp>
        <p:nvSpPr>
          <p:cNvPr id="571" name="Google Shape;571;p38"/>
          <p:cNvSpPr/>
          <p:nvPr/>
        </p:nvSpPr>
        <p:spPr>
          <a:xfrm>
            <a:off x="1913174" y="2600650"/>
            <a:ext cx="604500" cy="60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900">
              <a:solidFill>
                <a:schemeClr val="lt1"/>
              </a:solidFill>
              <a:latin typeface="Ramabhadra"/>
              <a:ea typeface="Ramabhadra"/>
              <a:cs typeface="Ramabhadra"/>
              <a:sym typeface="Ramabhadra"/>
            </a:endParaRPr>
          </a:p>
        </p:txBody>
      </p:sp>
      <p:sp>
        <p:nvSpPr>
          <p:cNvPr id="572" name="Google Shape;572;p38"/>
          <p:cNvSpPr/>
          <p:nvPr/>
        </p:nvSpPr>
        <p:spPr>
          <a:xfrm>
            <a:off x="3484241" y="2600650"/>
            <a:ext cx="604500" cy="60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3" name="Google Shape;573;p38"/>
          <p:cNvSpPr/>
          <p:nvPr/>
        </p:nvSpPr>
        <p:spPr>
          <a:xfrm>
            <a:off x="5055282" y="2600650"/>
            <a:ext cx="604500" cy="60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4" name="Google Shape;574;p38"/>
          <p:cNvSpPr/>
          <p:nvPr/>
        </p:nvSpPr>
        <p:spPr>
          <a:xfrm>
            <a:off x="6626311" y="2600650"/>
            <a:ext cx="604500" cy="60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75" name="Google Shape;575;p38"/>
          <p:cNvSpPr txBox="1"/>
          <p:nvPr/>
        </p:nvSpPr>
        <p:spPr>
          <a:xfrm>
            <a:off x="4328678" y="1913603"/>
            <a:ext cx="2057700" cy="502800"/>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solidFill>
                  <a:srgbClr val="558F3B"/>
                </a:solidFill>
                <a:latin typeface="Ramabhadra"/>
                <a:ea typeface="Ramabhadra"/>
                <a:cs typeface="Ramabhadra"/>
                <a:sym typeface="Ramabhadra"/>
              </a:rPr>
              <a:t>2</a:t>
            </a:r>
            <a:r>
              <a:rPr lang="en-US" sz="2000" b="1" baseline="30000">
                <a:solidFill>
                  <a:srgbClr val="558F3B"/>
                </a:solidFill>
                <a:latin typeface="Ramabhadra"/>
                <a:ea typeface="Ramabhadra"/>
                <a:cs typeface="Ramabhadra"/>
                <a:sym typeface="Ramabhadra"/>
              </a:rPr>
              <a:t>nd</a:t>
            </a:r>
            <a:r>
              <a:rPr lang="en-US" sz="2000" b="1">
                <a:solidFill>
                  <a:srgbClr val="558F3B"/>
                </a:solidFill>
                <a:latin typeface="Ramabhadra"/>
                <a:ea typeface="Ramabhadra"/>
                <a:cs typeface="Ramabhadra"/>
                <a:sym typeface="Ramabhadra"/>
              </a:rPr>
              <a:t> Iteration</a:t>
            </a:r>
            <a:endParaRPr sz="2000" b="1">
              <a:solidFill>
                <a:srgbClr val="558F3B"/>
              </a:solidFill>
              <a:latin typeface="Ramabhadra"/>
              <a:ea typeface="Ramabhadra"/>
              <a:cs typeface="Ramabhadra"/>
              <a:sym typeface="Ramabhadra"/>
            </a:endParaRPr>
          </a:p>
        </p:txBody>
      </p:sp>
      <p:sp>
        <p:nvSpPr>
          <p:cNvPr id="576" name="Google Shape;576;p38"/>
          <p:cNvSpPr txBox="1"/>
          <p:nvPr/>
        </p:nvSpPr>
        <p:spPr>
          <a:xfrm>
            <a:off x="4328625" y="1194028"/>
            <a:ext cx="2057700" cy="6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US" sz="1600">
                <a:solidFill>
                  <a:srgbClr val="181818"/>
                </a:solidFill>
                <a:latin typeface="Cabin"/>
                <a:ea typeface="Cabin"/>
                <a:cs typeface="Cabin"/>
                <a:sym typeface="Cabin"/>
              </a:rPr>
              <a:t>Improve product to user needs</a:t>
            </a:r>
            <a:endParaRPr sz="1600">
              <a:solidFill>
                <a:srgbClr val="181818"/>
              </a:solidFill>
              <a:latin typeface="Cabin"/>
              <a:ea typeface="Cabin"/>
              <a:cs typeface="Cabin"/>
              <a:sym typeface="Cabin"/>
            </a:endParaRPr>
          </a:p>
        </p:txBody>
      </p:sp>
      <p:sp>
        <p:nvSpPr>
          <p:cNvPr id="577" name="Google Shape;577;p38"/>
          <p:cNvSpPr txBox="1"/>
          <p:nvPr/>
        </p:nvSpPr>
        <p:spPr>
          <a:xfrm>
            <a:off x="5899709" y="3451583"/>
            <a:ext cx="2211650" cy="502800"/>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solidFill>
                  <a:srgbClr val="558F3B"/>
                </a:solidFill>
                <a:latin typeface="Ramabhadra"/>
                <a:ea typeface="Ramabhadra"/>
                <a:cs typeface="Ramabhadra"/>
                <a:sym typeface="Ramabhadra"/>
              </a:rPr>
              <a:t>Product Launch</a:t>
            </a:r>
            <a:endParaRPr sz="2000" b="1">
              <a:solidFill>
                <a:srgbClr val="558F3B"/>
              </a:solidFill>
              <a:latin typeface="Ramabhadra"/>
              <a:ea typeface="Ramabhadra"/>
              <a:cs typeface="Ramabhadra"/>
              <a:sym typeface="Ramabhadra"/>
            </a:endParaRPr>
          </a:p>
        </p:txBody>
      </p:sp>
      <p:sp>
        <p:nvSpPr>
          <p:cNvPr id="578" name="Google Shape;578;p38"/>
          <p:cNvSpPr txBox="1"/>
          <p:nvPr/>
        </p:nvSpPr>
        <p:spPr>
          <a:xfrm>
            <a:off x="5899650" y="3949795"/>
            <a:ext cx="2057700" cy="6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rgbClr val="181818"/>
                </a:solidFill>
                <a:latin typeface="Cabin"/>
                <a:ea typeface="Cabin"/>
                <a:cs typeface="Cabin"/>
                <a:sym typeface="Cabin"/>
              </a:rPr>
              <a:t>Expansion to related industries</a:t>
            </a:r>
            <a:endParaRPr sz="1600">
              <a:solidFill>
                <a:srgbClr val="181818"/>
              </a:solidFill>
              <a:latin typeface="Cabin"/>
              <a:ea typeface="Cabin"/>
              <a:cs typeface="Cabin"/>
              <a:sym typeface="Cabin"/>
            </a:endParaRPr>
          </a:p>
        </p:txBody>
      </p:sp>
      <p:sp>
        <p:nvSpPr>
          <p:cNvPr id="579" name="Google Shape;579;p38"/>
          <p:cNvSpPr txBox="1"/>
          <p:nvPr/>
        </p:nvSpPr>
        <p:spPr>
          <a:xfrm>
            <a:off x="1186574" y="1913603"/>
            <a:ext cx="2057700" cy="502800"/>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558F3B"/>
                </a:solidFill>
                <a:latin typeface="Ramabhadra"/>
                <a:ea typeface="Ramabhadra"/>
                <a:cs typeface="Ramabhadra"/>
                <a:sym typeface="Ramabhadra"/>
              </a:rPr>
              <a:t>Pitching</a:t>
            </a:r>
            <a:endParaRPr sz="2000" b="1">
              <a:solidFill>
                <a:srgbClr val="558F3B"/>
              </a:solidFill>
              <a:latin typeface="Ramabhadra"/>
              <a:ea typeface="Ramabhadra"/>
              <a:cs typeface="Ramabhadra"/>
              <a:sym typeface="Ramabhadra"/>
            </a:endParaRPr>
          </a:p>
        </p:txBody>
      </p:sp>
      <p:sp>
        <p:nvSpPr>
          <p:cNvPr id="580" name="Google Shape;580;p38"/>
          <p:cNvSpPr txBox="1"/>
          <p:nvPr/>
        </p:nvSpPr>
        <p:spPr>
          <a:xfrm>
            <a:off x="1186574" y="1194028"/>
            <a:ext cx="2057700" cy="6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US" sz="1600">
                <a:solidFill>
                  <a:srgbClr val="181818"/>
                </a:solidFill>
                <a:latin typeface="Cabin"/>
                <a:ea typeface="Cabin"/>
                <a:cs typeface="Cabin"/>
                <a:sym typeface="Cabin"/>
              </a:rPr>
              <a:t>Present our MVP and receive feedback</a:t>
            </a:r>
            <a:endParaRPr sz="1600">
              <a:solidFill>
                <a:srgbClr val="181818"/>
              </a:solidFill>
              <a:latin typeface="Cabin"/>
              <a:ea typeface="Cabin"/>
              <a:cs typeface="Cabin"/>
              <a:sym typeface="Cabin"/>
            </a:endParaRPr>
          </a:p>
        </p:txBody>
      </p:sp>
      <p:sp>
        <p:nvSpPr>
          <p:cNvPr id="581" name="Google Shape;581;p38"/>
          <p:cNvSpPr txBox="1"/>
          <p:nvPr/>
        </p:nvSpPr>
        <p:spPr>
          <a:xfrm>
            <a:off x="2757622" y="3451582"/>
            <a:ext cx="2057700" cy="502800"/>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558F3B"/>
                </a:solidFill>
                <a:latin typeface="Ramabhadra"/>
                <a:ea typeface="Ramabhadra"/>
                <a:cs typeface="Ramabhadra"/>
                <a:sym typeface="Ramabhadra"/>
              </a:rPr>
              <a:t>Pilot Project</a:t>
            </a:r>
            <a:endParaRPr sz="2000" b="1">
              <a:solidFill>
                <a:srgbClr val="558F3B"/>
              </a:solidFill>
              <a:latin typeface="Ramabhadra"/>
              <a:ea typeface="Ramabhadra"/>
              <a:cs typeface="Ramabhadra"/>
              <a:sym typeface="Ramabhadra"/>
            </a:endParaRPr>
          </a:p>
        </p:txBody>
      </p:sp>
      <p:sp>
        <p:nvSpPr>
          <p:cNvPr id="582" name="Google Shape;582;p38"/>
          <p:cNvSpPr txBox="1"/>
          <p:nvPr/>
        </p:nvSpPr>
        <p:spPr>
          <a:xfrm>
            <a:off x="2757599" y="3949794"/>
            <a:ext cx="2057700" cy="62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rgbClr val="181818"/>
                </a:solidFill>
                <a:latin typeface="Cabin"/>
                <a:ea typeface="Cabin"/>
                <a:cs typeface="Cabin"/>
                <a:sym typeface="Cabin"/>
              </a:rPr>
              <a:t>Pilot project with MERCK with generics</a:t>
            </a:r>
            <a:endParaRPr sz="1600">
              <a:solidFill>
                <a:srgbClr val="181818"/>
              </a:solidFill>
              <a:latin typeface="Cabin"/>
              <a:ea typeface="Cabin"/>
              <a:cs typeface="Cabin"/>
              <a:sym typeface="Cabin"/>
            </a:endParaRPr>
          </a:p>
        </p:txBody>
      </p:sp>
      <p:cxnSp>
        <p:nvCxnSpPr>
          <p:cNvPr id="583" name="Google Shape;583;p38"/>
          <p:cNvCxnSpPr>
            <a:stCxn id="571" idx="6"/>
            <a:endCxn id="572" idx="2"/>
          </p:cNvCxnSpPr>
          <p:nvPr/>
        </p:nvCxnSpPr>
        <p:spPr>
          <a:xfrm>
            <a:off x="2517674" y="2902450"/>
            <a:ext cx="966600" cy="0"/>
          </a:xfrm>
          <a:prstGeom prst="straightConnector1">
            <a:avLst/>
          </a:prstGeom>
          <a:noFill/>
          <a:ln w="9525" cap="flat" cmpd="sng">
            <a:solidFill>
              <a:schemeClr val="dk1"/>
            </a:solidFill>
            <a:prstDash val="dash"/>
            <a:round/>
            <a:headEnd type="none" w="med" len="med"/>
            <a:tailEnd type="none" w="med" len="med"/>
          </a:ln>
        </p:spPr>
      </p:cxnSp>
      <p:cxnSp>
        <p:nvCxnSpPr>
          <p:cNvPr id="584" name="Google Shape;584;p38"/>
          <p:cNvCxnSpPr>
            <a:stCxn id="572" idx="6"/>
            <a:endCxn id="573" idx="2"/>
          </p:cNvCxnSpPr>
          <p:nvPr/>
        </p:nvCxnSpPr>
        <p:spPr>
          <a:xfrm>
            <a:off x="4088741" y="2902450"/>
            <a:ext cx="966600" cy="0"/>
          </a:xfrm>
          <a:prstGeom prst="straightConnector1">
            <a:avLst/>
          </a:prstGeom>
          <a:noFill/>
          <a:ln w="9525" cap="flat" cmpd="sng">
            <a:solidFill>
              <a:schemeClr val="dk1"/>
            </a:solidFill>
            <a:prstDash val="dash"/>
            <a:round/>
            <a:headEnd type="none" w="med" len="med"/>
            <a:tailEnd type="none" w="med" len="med"/>
          </a:ln>
        </p:spPr>
      </p:cxnSp>
      <p:cxnSp>
        <p:nvCxnSpPr>
          <p:cNvPr id="585" name="Google Shape;585;p38"/>
          <p:cNvCxnSpPr>
            <a:stCxn id="573" idx="6"/>
            <a:endCxn id="574" idx="2"/>
          </p:cNvCxnSpPr>
          <p:nvPr/>
        </p:nvCxnSpPr>
        <p:spPr>
          <a:xfrm>
            <a:off x="5659782" y="2902450"/>
            <a:ext cx="966600" cy="0"/>
          </a:xfrm>
          <a:prstGeom prst="straightConnector1">
            <a:avLst/>
          </a:prstGeom>
          <a:noFill/>
          <a:ln w="9525" cap="flat" cmpd="sng">
            <a:solidFill>
              <a:schemeClr val="dk1"/>
            </a:solidFill>
            <a:prstDash val="dash"/>
            <a:round/>
            <a:headEnd type="none" w="med" len="med"/>
            <a:tailEnd type="none" w="med" len="med"/>
          </a:ln>
        </p:spPr>
      </p:cxnSp>
      <p:sp>
        <p:nvSpPr>
          <p:cNvPr id="20" name="TextBox 19">
            <a:extLst>
              <a:ext uri="{FF2B5EF4-FFF2-40B4-BE49-F238E27FC236}">
                <a16:creationId xmlns:a16="http://schemas.microsoft.com/office/drawing/2014/main" id="{D98AB4FE-6290-B34D-9116-6A9FD2B3DD86}"/>
              </a:ext>
            </a:extLst>
          </p:cNvPr>
          <p:cNvSpPr txBox="1"/>
          <p:nvPr/>
        </p:nvSpPr>
        <p:spPr>
          <a:xfrm>
            <a:off x="1913174" y="2653436"/>
            <a:ext cx="604500" cy="523220"/>
          </a:xfrm>
          <a:prstGeom prst="rect">
            <a:avLst/>
          </a:prstGeom>
          <a:noFill/>
        </p:spPr>
        <p:txBody>
          <a:bodyPr wrap="square">
            <a:spAutoFit/>
          </a:bodyPr>
          <a:lstStyle/>
          <a:p>
            <a:pPr marL="0" lvl="0" indent="0" algn="ctr" rtl="0">
              <a:spcBef>
                <a:spcPts val="0"/>
              </a:spcBef>
              <a:spcAft>
                <a:spcPts val="0"/>
              </a:spcAft>
              <a:buNone/>
            </a:pPr>
            <a:r>
              <a:rPr lang="en-GB" sz="1400">
                <a:solidFill>
                  <a:schemeClr val="lt1"/>
                </a:solidFill>
                <a:latin typeface="Ramabhadra"/>
                <a:ea typeface="Ramabhadra"/>
                <a:cs typeface="Ramabhadra"/>
                <a:sym typeface="Ramabhadra"/>
              </a:rPr>
              <a:t>Q1 2022</a:t>
            </a:r>
          </a:p>
        </p:txBody>
      </p:sp>
      <p:sp>
        <p:nvSpPr>
          <p:cNvPr id="21" name="TextBox 20">
            <a:extLst>
              <a:ext uri="{FF2B5EF4-FFF2-40B4-BE49-F238E27FC236}">
                <a16:creationId xmlns:a16="http://schemas.microsoft.com/office/drawing/2014/main" id="{031ACA75-2620-2447-85E5-BB4DA1A6E0D8}"/>
              </a:ext>
            </a:extLst>
          </p:cNvPr>
          <p:cNvSpPr txBox="1"/>
          <p:nvPr/>
        </p:nvSpPr>
        <p:spPr>
          <a:xfrm>
            <a:off x="3484206" y="2653436"/>
            <a:ext cx="604500" cy="523220"/>
          </a:xfrm>
          <a:prstGeom prst="rect">
            <a:avLst/>
          </a:prstGeom>
          <a:noFill/>
        </p:spPr>
        <p:txBody>
          <a:bodyPr wrap="square">
            <a:spAutoFit/>
          </a:bodyPr>
          <a:lstStyle/>
          <a:p>
            <a:pPr marL="0" lvl="0" indent="0" algn="ctr" rtl="0">
              <a:spcBef>
                <a:spcPts val="0"/>
              </a:spcBef>
              <a:spcAft>
                <a:spcPts val="0"/>
              </a:spcAft>
              <a:buNone/>
            </a:pPr>
            <a:r>
              <a:rPr lang="en-GB" sz="1400">
                <a:solidFill>
                  <a:schemeClr val="lt1"/>
                </a:solidFill>
                <a:latin typeface="Ramabhadra"/>
                <a:ea typeface="Ramabhadra"/>
                <a:cs typeface="Ramabhadra"/>
                <a:sym typeface="Ramabhadra"/>
              </a:rPr>
              <a:t>Q1 2023</a:t>
            </a:r>
          </a:p>
        </p:txBody>
      </p:sp>
      <p:sp>
        <p:nvSpPr>
          <p:cNvPr id="22" name="TextBox 21">
            <a:extLst>
              <a:ext uri="{FF2B5EF4-FFF2-40B4-BE49-F238E27FC236}">
                <a16:creationId xmlns:a16="http://schemas.microsoft.com/office/drawing/2014/main" id="{2400CE3F-F0A2-4841-8677-E98E274AD494}"/>
              </a:ext>
            </a:extLst>
          </p:cNvPr>
          <p:cNvSpPr txBox="1"/>
          <p:nvPr/>
        </p:nvSpPr>
        <p:spPr>
          <a:xfrm>
            <a:off x="5055247" y="2653436"/>
            <a:ext cx="604500" cy="523220"/>
          </a:xfrm>
          <a:prstGeom prst="rect">
            <a:avLst/>
          </a:prstGeom>
          <a:noFill/>
        </p:spPr>
        <p:txBody>
          <a:bodyPr wrap="square">
            <a:spAutoFit/>
          </a:bodyPr>
          <a:lstStyle/>
          <a:p>
            <a:pPr marL="0" lvl="0" indent="0" algn="ctr" rtl="0">
              <a:spcBef>
                <a:spcPts val="0"/>
              </a:spcBef>
              <a:spcAft>
                <a:spcPts val="0"/>
              </a:spcAft>
              <a:buNone/>
            </a:pPr>
            <a:r>
              <a:rPr lang="en-GB" sz="1400">
                <a:solidFill>
                  <a:schemeClr val="lt1"/>
                </a:solidFill>
                <a:latin typeface="Ramabhadra"/>
                <a:ea typeface="Ramabhadra"/>
                <a:cs typeface="Ramabhadra"/>
                <a:sym typeface="Ramabhadra"/>
              </a:rPr>
              <a:t>Q2 2023</a:t>
            </a:r>
          </a:p>
        </p:txBody>
      </p:sp>
      <p:sp>
        <p:nvSpPr>
          <p:cNvPr id="25" name="TextBox 24">
            <a:extLst>
              <a:ext uri="{FF2B5EF4-FFF2-40B4-BE49-F238E27FC236}">
                <a16:creationId xmlns:a16="http://schemas.microsoft.com/office/drawing/2014/main" id="{7DEC4B4C-7CD0-B64B-A892-810AEADB85D4}"/>
              </a:ext>
            </a:extLst>
          </p:cNvPr>
          <p:cNvSpPr txBox="1"/>
          <p:nvPr/>
        </p:nvSpPr>
        <p:spPr>
          <a:xfrm>
            <a:off x="6626250" y="2653436"/>
            <a:ext cx="604500" cy="523220"/>
          </a:xfrm>
          <a:prstGeom prst="rect">
            <a:avLst/>
          </a:prstGeom>
          <a:noFill/>
        </p:spPr>
        <p:txBody>
          <a:bodyPr wrap="square">
            <a:spAutoFit/>
          </a:bodyPr>
          <a:lstStyle/>
          <a:p>
            <a:pPr marL="0" lvl="0" indent="0" algn="ctr" rtl="0">
              <a:spcBef>
                <a:spcPts val="0"/>
              </a:spcBef>
              <a:spcAft>
                <a:spcPts val="0"/>
              </a:spcAft>
              <a:buNone/>
            </a:pPr>
            <a:r>
              <a:rPr lang="en-GB" sz="1400">
                <a:solidFill>
                  <a:schemeClr val="lt1"/>
                </a:solidFill>
                <a:latin typeface="Ramabhadra"/>
                <a:ea typeface="Ramabhadra"/>
                <a:cs typeface="Ramabhadra"/>
                <a:sym typeface="Ramabhadra"/>
              </a:rPr>
              <a:t>Q1 2025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C10B-33AD-0745-A412-A6032BB15C91}"/>
              </a:ext>
            </a:extLst>
          </p:cNvPr>
          <p:cNvSpPr>
            <a:spLocks noGrp="1"/>
          </p:cNvSpPr>
          <p:nvPr>
            <p:ph type="title"/>
          </p:nvPr>
        </p:nvSpPr>
        <p:spPr/>
        <p:txBody>
          <a:bodyPr/>
          <a:lstStyle/>
          <a:p>
            <a:r>
              <a:rPr lang="en-US"/>
              <a:t>OUR TEAM</a:t>
            </a:r>
          </a:p>
        </p:txBody>
      </p:sp>
      <p:sp>
        <p:nvSpPr>
          <p:cNvPr id="4" name="Title 3">
            <a:extLst>
              <a:ext uri="{FF2B5EF4-FFF2-40B4-BE49-F238E27FC236}">
                <a16:creationId xmlns:a16="http://schemas.microsoft.com/office/drawing/2014/main" id="{7C1F0F5D-A66D-9744-818D-6849A713DE4C}"/>
              </a:ext>
            </a:extLst>
          </p:cNvPr>
          <p:cNvSpPr>
            <a:spLocks noGrp="1"/>
          </p:cNvSpPr>
          <p:nvPr>
            <p:ph type="title" idx="3"/>
          </p:nvPr>
        </p:nvSpPr>
        <p:spPr>
          <a:xfrm>
            <a:off x="713275" y="2778107"/>
            <a:ext cx="1850700" cy="797700"/>
          </a:xfrm>
        </p:spPr>
        <p:txBody>
          <a:bodyPr/>
          <a:lstStyle/>
          <a:p>
            <a:r>
              <a:rPr lang="en-US" sz="1800"/>
              <a:t>Franz von</a:t>
            </a:r>
            <a:br>
              <a:rPr lang="en-US" sz="1800"/>
            </a:br>
            <a:r>
              <a:rPr lang="en-US" sz="1800"/>
              <a:t>Silva-</a:t>
            </a:r>
            <a:r>
              <a:rPr lang="en-US" sz="1800" err="1"/>
              <a:t>Tarouca</a:t>
            </a:r>
            <a:endParaRPr lang="en-US" sz="1800"/>
          </a:p>
        </p:txBody>
      </p:sp>
      <p:sp>
        <p:nvSpPr>
          <p:cNvPr id="5" name="Subtitle 4">
            <a:extLst>
              <a:ext uri="{FF2B5EF4-FFF2-40B4-BE49-F238E27FC236}">
                <a16:creationId xmlns:a16="http://schemas.microsoft.com/office/drawing/2014/main" id="{CF1913D6-C480-1948-9D67-ED4F1E078609}"/>
              </a:ext>
            </a:extLst>
          </p:cNvPr>
          <p:cNvSpPr>
            <a:spLocks noGrp="1"/>
          </p:cNvSpPr>
          <p:nvPr>
            <p:ph type="subTitle" idx="1"/>
          </p:nvPr>
        </p:nvSpPr>
        <p:spPr>
          <a:xfrm>
            <a:off x="713225" y="3567251"/>
            <a:ext cx="1850700" cy="747900"/>
          </a:xfrm>
        </p:spPr>
        <p:txBody>
          <a:bodyPr/>
          <a:lstStyle/>
          <a:p>
            <a:r>
              <a:rPr lang="en-US"/>
              <a:t>Quantum</a:t>
            </a:r>
          </a:p>
          <a:p>
            <a:r>
              <a:rPr lang="en-US"/>
              <a:t>Specialist</a:t>
            </a:r>
          </a:p>
        </p:txBody>
      </p:sp>
      <p:sp>
        <p:nvSpPr>
          <p:cNvPr id="7" name="Title 6">
            <a:extLst>
              <a:ext uri="{FF2B5EF4-FFF2-40B4-BE49-F238E27FC236}">
                <a16:creationId xmlns:a16="http://schemas.microsoft.com/office/drawing/2014/main" id="{54E1B051-92AF-2D44-97EC-0EAA0CA9CB60}"/>
              </a:ext>
            </a:extLst>
          </p:cNvPr>
          <p:cNvSpPr>
            <a:spLocks noGrp="1"/>
          </p:cNvSpPr>
          <p:nvPr>
            <p:ph type="title" idx="5"/>
          </p:nvPr>
        </p:nvSpPr>
        <p:spPr>
          <a:xfrm>
            <a:off x="2668833" y="2778107"/>
            <a:ext cx="1850700" cy="797700"/>
          </a:xfrm>
        </p:spPr>
        <p:txBody>
          <a:bodyPr/>
          <a:lstStyle/>
          <a:p>
            <a:r>
              <a:rPr lang="en-US" sz="1800"/>
              <a:t>Cristian</a:t>
            </a:r>
            <a:br>
              <a:rPr lang="en-US" sz="1800"/>
            </a:br>
            <a:r>
              <a:rPr lang="en-US" sz="1800"/>
              <a:t>Godinez</a:t>
            </a:r>
          </a:p>
        </p:txBody>
      </p:sp>
      <p:sp>
        <p:nvSpPr>
          <p:cNvPr id="8" name="Subtitle 7">
            <a:extLst>
              <a:ext uri="{FF2B5EF4-FFF2-40B4-BE49-F238E27FC236}">
                <a16:creationId xmlns:a16="http://schemas.microsoft.com/office/drawing/2014/main" id="{1CAED6D7-EE21-DD4D-BBE1-D2C35A000F2F}"/>
              </a:ext>
            </a:extLst>
          </p:cNvPr>
          <p:cNvSpPr>
            <a:spLocks noGrp="1"/>
          </p:cNvSpPr>
          <p:nvPr>
            <p:ph type="subTitle" idx="6"/>
          </p:nvPr>
        </p:nvSpPr>
        <p:spPr>
          <a:xfrm>
            <a:off x="2668783" y="3567251"/>
            <a:ext cx="1850700" cy="747900"/>
          </a:xfrm>
        </p:spPr>
        <p:txBody>
          <a:bodyPr/>
          <a:lstStyle/>
          <a:p>
            <a:r>
              <a:rPr lang="en-US"/>
              <a:t>Quantum</a:t>
            </a:r>
          </a:p>
          <a:p>
            <a:r>
              <a:rPr lang="en-US"/>
              <a:t>Specialist</a:t>
            </a:r>
          </a:p>
          <a:p>
            <a:endParaRPr lang="en-US"/>
          </a:p>
        </p:txBody>
      </p:sp>
      <p:sp>
        <p:nvSpPr>
          <p:cNvPr id="10" name="Title 9">
            <a:extLst>
              <a:ext uri="{FF2B5EF4-FFF2-40B4-BE49-F238E27FC236}">
                <a16:creationId xmlns:a16="http://schemas.microsoft.com/office/drawing/2014/main" id="{15A92E5A-2A51-7C40-B809-3F6C6DA92697}"/>
              </a:ext>
            </a:extLst>
          </p:cNvPr>
          <p:cNvSpPr>
            <a:spLocks noGrp="1"/>
          </p:cNvSpPr>
          <p:nvPr>
            <p:ph type="title" idx="8"/>
          </p:nvPr>
        </p:nvSpPr>
        <p:spPr>
          <a:xfrm>
            <a:off x="4624392" y="2778107"/>
            <a:ext cx="1850700" cy="797700"/>
          </a:xfrm>
        </p:spPr>
        <p:txBody>
          <a:bodyPr/>
          <a:lstStyle/>
          <a:p>
            <a:r>
              <a:rPr lang="en-US" sz="1800"/>
              <a:t>Benjamin</a:t>
            </a:r>
            <a:br>
              <a:rPr lang="en-US" sz="1800"/>
            </a:br>
            <a:r>
              <a:rPr lang="en-US" sz="1800"/>
              <a:t> Classen</a:t>
            </a:r>
          </a:p>
        </p:txBody>
      </p:sp>
      <p:sp>
        <p:nvSpPr>
          <p:cNvPr id="11" name="Subtitle 10">
            <a:extLst>
              <a:ext uri="{FF2B5EF4-FFF2-40B4-BE49-F238E27FC236}">
                <a16:creationId xmlns:a16="http://schemas.microsoft.com/office/drawing/2014/main" id="{054E664A-D095-614F-A4FF-BFA92E6FA773}"/>
              </a:ext>
            </a:extLst>
          </p:cNvPr>
          <p:cNvSpPr>
            <a:spLocks noGrp="1"/>
          </p:cNvSpPr>
          <p:nvPr>
            <p:ph type="subTitle" idx="9"/>
          </p:nvPr>
        </p:nvSpPr>
        <p:spPr>
          <a:xfrm>
            <a:off x="4624342" y="3567251"/>
            <a:ext cx="1850700" cy="747900"/>
          </a:xfrm>
        </p:spPr>
        <p:txBody>
          <a:bodyPr/>
          <a:lstStyle/>
          <a:p>
            <a:r>
              <a:rPr lang="en-US"/>
              <a:t>Quantum</a:t>
            </a:r>
          </a:p>
          <a:p>
            <a:r>
              <a:rPr lang="en-US"/>
              <a:t>Specialist</a:t>
            </a:r>
          </a:p>
          <a:p>
            <a:endParaRPr lang="en-US"/>
          </a:p>
        </p:txBody>
      </p:sp>
      <p:sp>
        <p:nvSpPr>
          <p:cNvPr id="13" name="Title 12">
            <a:extLst>
              <a:ext uri="{FF2B5EF4-FFF2-40B4-BE49-F238E27FC236}">
                <a16:creationId xmlns:a16="http://schemas.microsoft.com/office/drawing/2014/main" id="{8182F68E-A8F5-CF45-B351-C9BF28CBD440}"/>
              </a:ext>
            </a:extLst>
          </p:cNvPr>
          <p:cNvSpPr>
            <a:spLocks noGrp="1"/>
          </p:cNvSpPr>
          <p:nvPr>
            <p:ph type="title" idx="14"/>
          </p:nvPr>
        </p:nvSpPr>
        <p:spPr>
          <a:xfrm>
            <a:off x="6579950" y="2778107"/>
            <a:ext cx="1850700" cy="797700"/>
          </a:xfrm>
        </p:spPr>
        <p:txBody>
          <a:bodyPr/>
          <a:lstStyle/>
          <a:p>
            <a:r>
              <a:rPr lang="en-US" sz="1800"/>
              <a:t>Yiyun </a:t>
            </a:r>
            <a:br>
              <a:rPr lang="en-US" sz="1800"/>
            </a:br>
            <a:r>
              <a:rPr lang="en-US" sz="1800"/>
              <a:t>Tong</a:t>
            </a:r>
          </a:p>
        </p:txBody>
      </p:sp>
      <p:sp>
        <p:nvSpPr>
          <p:cNvPr id="14" name="Subtitle 13">
            <a:extLst>
              <a:ext uri="{FF2B5EF4-FFF2-40B4-BE49-F238E27FC236}">
                <a16:creationId xmlns:a16="http://schemas.microsoft.com/office/drawing/2014/main" id="{679B1F56-D57C-EF48-A2B8-601D4F6759AA}"/>
              </a:ext>
            </a:extLst>
          </p:cNvPr>
          <p:cNvSpPr>
            <a:spLocks noGrp="1"/>
          </p:cNvSpPr>
          <p:nvPr>
            <p:ph type="subTitle" idx="15"/>
          </p:nvPr>
        </p:nvSpPr>
        <p:spPr>
          <a:xfrm>
            <a:off x="6579900" y="3567251"/>
            <a:ext cx="1850700" cy="747900"/>
          </a:xfrm>
        </p:spPr>
        <p:txBody>
          <a:bodyPr/>
          <a:lstStyle/>
          <a:p>
            <a:r>
              <a:rPr lang="en-US"/>
              <a:t>Not a Quantum</a:t>
            </a:r>
          </a:p>
          <a:p>
            <a:r>
              <a:rPr lang="en-US"/>
              <a:t>Specialist</a:t>
            </a:r>
          </a:p>
          <a:p>
            <a:endParaRPr lang="en-US"/>
          </a:p>
        </p:txBody>
      </p:sp>
      <p:pic>
        <p:nvPicPr>
          <p:cNvPr id="6" name="Picture 5" descr="A person eating a hot dog&#10;&#10;Description automatically generated with medium confidence">
            <a:extLst>
              <a:ext uri="{FF2B5EF4-FFF2-40B4-BE49-F238E27FC236}">
                <a16:creationId xmlns:a16="http://schemas.microsoft.com/office/drawing/2014/main" id="{BB39DA6D-5B67-1245-AFE4-7AB508CF4D72}"/>
              </a:ext>
            </a:extLst>
          </p:cNvPr>
          <p:cNvPicPr>
            <a:picLocks noChangeAspect="1"/>
          </p:cNvPicPr>
          <p:nvPr/>
        </p:nvPicPr>
        <p:blipFill rotWithShape="1">
          <a:blip r:embed="rId2"/>
          <a:srcRect t="8704" b="16104"/>
          <a:stretch/>
        </p:blipFill>
        <p:spPr>
          <a:xfrm>
            <a:off x="6803871" y="1367623"/>
            <a:ext cx="1349000" cy="1352445"/>
          </a:xfrm>
          <a:prstGeom prst="rect">
            <a:avLst/>
          </a:prstGeom>
        </p:spPr>
      </p:pic>
      <p:pic>
        <p:nvPicPr>
          <p:cNvPr id="12" name="Picture 5" descr="Ein Bild, das Person, Kleidung, Mann, Anzug enthält.&#10;&#10;Beschreibung automatisch generiert.">
            <a:extLst>
              <a:ext uri="{FF2B5EF4-FFF2-40B4-BE49-F238E27FC236}">
                <a16:creationId xmlns:a16="http://schemas.microsoft.com/office/drawing/2014/main" id="{814139CA-1ED0-4F72-8F1A-37377ED48C36}"/>
              </a:ext>
            </a:extLst>
          </p:cNvPr>
          <p:cNvPicPr>
            <a:picLocks noChangeAspect="1"/>
          </p:cNvPicPr>
          <p:nvPr/>
        </p:nvPicPr>
        <p:blipFill rotWithShape="1">
          <a:blip r:embed="rId3"/>
          <a:srcRect l="127" r="127"/>
          <a:stretch/>
        </p:blipFill>
        <p:spPr>
          <a:xfrm>
            <a:off x="4879387" y="1367624"/>
            <a:ext cx="1348999" cy="1352444"/>
          </a:xfrm>
          <a:prstGeom prst="rect">
            <a:avLst/>
          </a:prstGeom>
        </p:spPr>
      </p:pic>
      <p:pic>
        <p:nvPicPr>
          <p:cNvPr id="15" name="Picture 5" descr="Ein Bild, das Person, draußen, Himmel, Gras enthält.&#10;&#10;Beschreibung automatisch generiert.">
            <a:extLst>
              <a:ext uri="{FF2B5EF4-FFF2-40B4-BE49-F238E27FC236}">
                <a16:creationId xmlns:a16="http://schemas.microsoft.com/office/drawing/2014/main" id="{F24FF2C1-3327-4934-B44D-F33326E192CF}"/>
              </a:ext>
            </a:extLst>
          </p:cNvPr>
          <p:cNvPicPr>
            <a:picLocks noChangeAspect="1"/>
          </p:cNvPicPr>
          <p:nvPr/>
        </p:nvPicPr>
        <p:blipFill rotWithShape="1">
          <a:blip r:embed="rId4"/>
          <a:srcRect l="127" r="127"/>
          <a:stretch/>
        </p:blipFill>
        <p:spPr>
          <a:xfrm>
            <a:off x="2915614" y="1367622"/>
            <a:ext cx="1349000" cy="1352445"/>
          </a:xfrm>
          <a:prstGeom prst="rect">
            <a:avLst/>
          </a:prstGeom>
        </p:spPr>
      </p:pic>
      <p:pic>
        <p:nvPicPr>
          <p:cNvPr id="16" name="Picture 5">
            <a:extLst>
              <a:ext uri="{FF2B5EF4-FFF2-40B4-BE49-F238E27FC236}">
                <a16:creationId xmlns:a16="http://schemas.microsoft.com/office/drawing/2014/main" id="{E8D44096-C996-482E-B4B1-A364FE229075}"/>
              </a:ext>
            </a:extLst>
          </p:cNvPr>
          <p:cNvPicPr>
            <a:picLocks noChangeAspect="1"/>
          </p:cNvPicPr>
          <p:nvPr/>
        </p:nvPicPr>
        <p:blipFill rotWithShape="1">
          <a:blip r:embed="rId5"/>
          <a:srcRect l="127" r="127"/>
          <a:stretch/>
        </p:blipFill>
        <p:spPr>
          <a:xfrm>
            <a:off x="991129" y="1367622"/>
            <a:ext cx="1349001" cy="1352446"/>
          </a:xfrm>
          <a:prstGeom prst="rect">
            <a:avLst/>
          </a:prstGeom>
        </p:spPr>
      </p:pic>
    </p:spTree>
    <p:extLst>
      <p:ext uri="{BB962C8B-B14F-4D97-AF65-F5344CB8AC3E}">
        <p14:creationId xmlns:p14="http://schemas.microsoft.com/office/powerpoint/2010/main" val="3545450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F110-B20A-4348-84C2-46FA9209AC8F}"/>
              </a:ext>
            </a:extLst>
          </p:cNvPr>
          <p:cNvSpPr>
            <a:spLocks noGrp="1"/>
          </p:cNvSpPr>
          <p:nvPr>
            <p:ph type="title"/>
          </p:nvPr>
        </p:nvSpPr>
        <p:spPr/>
        <p:txBody>
          <a:bodyPr/>
          <a:lstStyle/>
          <a:p>
            <a:r>
              <a:rPr lang="en-US"/>
              <a:t>THE LIFE OF A DRUG FORMULATION</a:t>
            </a:r>
          </a:p>
        </p:txBody>
      </p:sp>
      <p:sp>
        <p:nvSpPr>
          <p:cNvPr id="4" name="TextBox 3">
            <a:extLst>
              <a:ext uri="{FF2B5EF4-FFF2-40B4-BE49-F238E27FC236}">
                <a16:creationId xmlns:a16="http://schemas.microsoft.com/office/drawing/2014/main" id="{F1FCAB6C-CAEF-2E45-8FB9-A40E93F7FFFE}"/>
              </a:ext>
            </a:extLst>
          </p:cNvPr>
          <p:cNvSpPr txBox="1"/>
          <p:nvPr/>
        </p:nvSpPr>
        <p:spPr>
          <a:xfrm>
            <a:off x="513431" y="2310140"/>
            <a:ext cx="1050288" cy="523220"/>
          </a:xfrm>
          <a:prstGeom prst="rect">
            <a:avLst/>
          </a:prstGeom>
          <a:noFill/>
        </p:spPr>
        <p:txBody>
          <a:bodyPr wrap="none" rtlCol="0">
            <a:spAutoFit/>
          </a:bodyPr>
          <a:lstStyle/>
          <a:p>
            <a:r>
              <a:rPr lang="en-US"/>
              <a:t>Return On </a:t>
            </a:r>
          </a:p>
          <a:p>
            <a:r>
              <a:rPr lang="en-US"/>
              <a:t>Investment</a:t>
            </a:r>
          </a:p>
        </p:txBody>
      </p:sp>
      <p:sp>
        <p:nvSpPr>
          <p:cNvPr id="6" name="TextBox 5">
            <a:extLst>
              <a:ext uri="{FF2B5EF4-FFF2-40B4-BE49-F238E27FC236}">
                <a16:creationId xmlns:a16="http://schemas.microsoft.com/office/drawing/2014/main" id="{2F4EE3FC-8C87-A14C-9A20-55AC7F315BC3}"/>
              </a:ext>
            </a:extLst>
          </p:cNvPr>
          <p:cNvSpPr txBox="1"/>
          <p:nvPr/>
        </p:nvSpPr>
        <p:spPr>
          <a:xfrm>
            <a:off x="7848514" y="4450111"/>
            <a:ext cx="582211" cy="307777"/>
          </a:xfrm>
          <a:prstGeom prst="rect">
            <a:avLst/>
          </a:prstGeom>
          <a:noFill/>
        </p:spPr>
        <p:txBody>
          <a:bodyPr wrap="none" rtlCol="0">
            <a:spAutoFit/>
          </a:bodyPr>
          <a:lstStyle/>
          <a:p>
            <a:r>
              <a:rPr lang="en-US"/>
              <a:t>Time</a:t>
            </a:r>
          </a:p>
        </p:txBody>
      </p:sp>
      <p:cxnSp>
        <p:nvCxnSpPr>
          <p:cNvPr id="7" name="Straight Connector 6">
            <a:extLst>
              <a:ext uri="{FF2B5EF4-FFF2-40B4-BE49-F238E27FC236}">
                <a16:creationId xmlns:a16="http://schemas.microsoft.com/office/drawing/2014/main" id="{658D1324-67B9-9F44-B0A0-2A5F0C27B45E}"/>
              </a:ext>
            </a:extLst>
          </p:cNvPr>
          <p:cNvCxnSpPr>
            <a:cxnSpLocks/>
          </p:cNvCxnSpPr>
          <p:nvPr/>
        </p:nvCxnSpPr>
        <p:spPr>
          <a:xfrm flipV="1">
            <a:off x="3649287" y="1516591"/>
            <a:ext cx="0" cy="285126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1ED7F343-856A-184B-A102-47925A072DBD}"/>
              </a:ext>
            </a:extLst>
          </p:cNvPr>
          <p:cNvCxnSpPr>
            <a:cxnSpLocks/>
          </p:cNvCxnSpPr>
          <p:nvPr/>
        </p:nvCxnSpPr>
        <p:spPr>
          <a:xfrm flipV="1">
            <a:off x="5888182" y="1516591"/>
            <a:ext cx="0" cy="285126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72796AB0-9C9F-8743-A857-CBF6733427DF}"/>
              </a:ext>
            </a:extLst>
          </p:cNvPr>
          <p:cNvSpPr txBox="1"/>
          <p:nvPr/>
        </p:nvSpPr>
        <p:spPr>
          <a:xfrm>
            <a:off x="5452806" y="4464471"/>
            <a:ext cx="870751" cy="307777"/>
          </a:xfrm>
          <a:prstGeom prst="rect">
            <a:avLst/>
          </a:prstGeom>
          <a:noFill/>
        </p:spPr>
        <p:txBody>
          <a:bodyPr wrap="none" rtlCol="0">
            <a:spAutoFit/>
          </a:bodyPr>
          <a:lstStyle/>
          <a:p>
            <a:r>
              <a:rPr lang="en-US"/>
              <a:t>20 years</a:t>
            </a:r>
          </a:p>
        </p:txBody>
      </p:sp>
      <p:sp>
        <p:nvSpPr>
          <p:cNvPr id="12" name="TextBox 11">
            <a:extLst>
              <a:ext uri="{FF2B5EF4-FFF2-40B4-BE49-F238E27FC236}">
                <a16:creationId xmlns:a16="http://schemas.microsoft.com/office/drawing/2014/main" id="{8997B22F-4F72-4649-A51C-2CF233AAB4B6}"/>
              </a:ext>
            </a:extLst>
          </p:cNvPr>
          <p:cNvSpPr txBox="1"/>
          <p:nvPr/>
        </p:nvSpPr>
        <p:spPr>
          <a:xfrm>
            <a:off x="3213911" y="4469266"/>
            <a:ext cx="870751" cy="307777"/>
          </a:xfrm>
          <a:prstGeom prst="rect">
            <a:avLst/>
          </a:prstGeom>
          <a:noFill/>
        </p:spPr>
        <p:txBody>
          <a:bodyPr wrap="none" rtlCol="0">
            <a:spAutoFit/>
          </a:bodyPr>
          <a:lstStyle/>
          <a:p>
            <a:r>
              <a:rPr lang="en-US"/>
              <a:t>10 years</a:t>
            </a:r>
          </a:p>
        </p:txBody>
      </p:sp>
      <p:grpSp>
        <p:nvGrpSpPr>
          <p:cNvPr id="20" name="Group 19">
            <a:extLst>
              <a:ext uri="{FF2B5EF4-FFF2-40B4-BE49-F238E27FC236}">
                <a16:creationId xmlns:a16="http://schemas.microsoft.com/office/drawing/2014/main" id="{945C9961-5ED9-974A-A7C7-D24B84E27574}"/>
              </a:ext>
            </a:extLst>
          </p:cNvPr>
          <p:cNvGrpSpPr/>
          <p:nvPr/>
        </p:nvGrpSpPr>
        <p:grpSpPr>
          <a:xfrm>
            <a:off x="1903614" y="2098375"/>
            <a:ext cx="7215448" cy="1912017"/>
            <a:chOff x="1903614" y="1810540"/>
            <a:chExt cx="7215448" cy="1912017"/>
          </a:xfrm>
        </p:grpSpPr>
        <p:sp>
          <p:nvSpPr>
            <p:cNvPr id="13" name="Arc 12">
              <a:extLst>
                <a:ext uri="{FF2B5EF4-FFF2-40B4-BE49-F238E27FC236}">
                  <a16:creationId xmlns:a16="http://schemas.microsoft.com/office/drawing/2014/main" id="{373F8EE4-09B7-3D46-9EFE-102F94F010F1}"/>
                </a:ext>
              </a:extLst>
            </p:cNvPr>
            <p:cNvSpPr/>
            <p:nvPr/>
          </p:nvSpPr>
          <p:spPr>
            <a:xfrm rot="10800000">
              <a:off x="1903614" y="2018954"/>
              <a:ext cx="1745671" cy="1547206"/>
            </a:xfrm>
            <a:prstGeom prst="arc">
              <a:avLst>
                <a:gd name="adj1" fmla="val 10930897"/>
                <a:gd name="adj2" fmla="val 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EDF9DB35-7D3A-C140-BE77-FE88D0A5817F}"/>
                </a:ext>
              </a:extLst>
            </p:cNvPr>
            <p:cNvSpPr/>
            <p:nvPr/>
          </p:nvSpPr>
          <p:spPr>
            <a:xfrm rot="21097769">
              <a:off x="3642819" y="1810540"/>
              <a:ext cx="1858311" cy="1912017"/>
            </a:xfrm>
            <a:prstGeom prst="arc">
              <a:avLst>
                <a:gd name="adj1" fmla="val 10930897"/>
                <a:gd name="adj2" fmla="val 18474350"/>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Freeform 16">
              <a:extLst>
                <a:ext uri="{FF2B5EF4-FFF2-40B4-BE49-F238E27FC236}">
                  <a16:creationId xmlns:a16="http://schemas.microsoft.com/office/drawing/2014/main" id="{4A0F3C47-90FE-7749-AC87-6A7282BC7DEE}"/>
                </a:ext>
              </a:extLst>
            </p:cNvPr>
            <p:cNvSpPr/>
            <p:nvPr/>
          </p:nvSpPr>
          <p:spPr>
            <a:xfrm>
              <a:off x="5037513" y="1945180"/>
              <a:ext cx="4081549" cy="748145"/>
            </a:xfrm>
            <a:custGeom>
              <a:avLst/>
              <a:gdLst>
                <a:gd name="connsiteX0" fmla="*/ 0 w 2992582"/>
                <a:gd name="connsiteY0" fmla="*/ 0 h 732841"/>
                <a:gd name="connsiteX1" fmla="*/ 847898 w 2992582"/>
                <a:gd name="connsiteY1" fmla="*/ 606829 h 732841"/>
                <a:gd name="connsiteX2" fmla="*/ 2053243 w 2992582"/>
                <a:gd name="connsiteY2" fmla="*/ 731520 h 732841"/>
                <a:gd name="connsiteX3" fmla="*/ 2992582 w 2992582"/>
                <a:gd name="connsiteY3" fmla="*/ 681643 h 732841"/>
                <a:gd name="connsiteX0" fmla="*/ 0 w 2992582"/>
                <a:gd name="connsiteY0" fmla="*/ 0 h 732841"/>
                <a:gd name="connsiteX1" fmla="*/ 806334 w 2992582"/>
                <a:gd name="connsiteY1" fmla="*/ 490451 h 732841"/>
                <a:gd name="connsiteX2" fmla="*/ 2053243 w 2992582"/>
                <a:gd name="connsiteY2" fmla="*/ 731520 h 732841"/>
                <a:gd name="connsiteX3" fmla="*/ 2992582 w 2992582"/>
                <a:gd name="connsiteY3" fmla="*/ 681643 h 732841"/>
                <a:gd name="connsiteX0" fmla="*/ 0 w 2992582"/>
                <a:gd name="connsiteY0" fmla="*/ 0 h 732841"/>
                <a:gd name="connsiteX1" fmla="*/ 806334 w 2992582"/>
                <a:gd name="connsiteY1" fmla="*/ 490451 h 732841"/>
                <a:gd name="connsiteX2" fmla="*/ 2053243 w 2992582"/>
                <a:gd name="connsiteY2" fmla="*/ 731520 h 732841"/>
                <a:gd name="connsiteX3" fmla="*/ 2992582 w 2992582"/>
                <a:gd name="connsiteY3" fmla="*/ 681643 h 732841"/>
                <a:gd name="connsiteX0" fmla="*/ 0 w 2992582"/>
                <a:gd name="connsiteY0" fmla="*/ 0 h 732841"/>
                <a:gd name="connsiteX1" fmla="*/ 806334 w 2992582"/>
                <a:gd name="connsiteY1" fmla="*/ 490451 h 732841"/>
                <a:gd name="connsiteX2" fmla="*/ 2053243 w 2992582"/>
                <a:gd name="connsiteY2" fmla="*/ 731520 h 732841"/>
                <a:gd name="connsiteX3" fmla="*/ 2992582 w 2992582"/>
                <a:gd name="connsiteY3" fmla="*/ 681643 h 732841"/>
                <a:gd name="connsiteX0" fmla="*/ 0 w 2992582"/>
                <a:gd name="connsiteY0" fmla="*/ 0 h 732841"/>
                <a:gd name="connsiteX1" fmla="*/ 806334 w 2992582"/>
                <a:gd name="connsiteY1" fmla="*/ 490451 h 732841"/>
                <a:gd name="connsiteX2" fmla="*/ 2053243 w 2992582"/>
                <a:gd name="connsiteY2" fmla="*/ 731520 h 732841"/>
                <a:gd name="connsiteX3" fmla="*/ 2992582 w 2992582"/>
                <a:gd name="connsiteY3" fmla="*/ 681643 h 732841"/>
                <a:gd name="connsiteX0" fmla="*/ 0 w 3067396"/>
                <a:gd name="connsiteY0" fmla="*/ 0 h 739832"/>
                <a:gd name="connsiteX1" fmla="*/ 806334 w 3067396"/>
                <a:gd name="connsiteY1" fmla="*/ 490451 h 739832"/>
                <a:gd name="connsiteX2" fmla="*/ 2053243 w 3067396"/>
                <a:gd name="connsiteY2" fmla="*/ 731520 h 739832"/>
                <a:gd name="connsiteX3" fmla="*/ 3067396 w 3067396"/>
                <a:gd name="connsiteY3" fmla="*/ 739832 h 739832"/>
                <a:gd name="connsiteX0" fmla="*/ 0 w 4081549"/>
                <a:gd name="connsiteY0" fmla="*/ 0 h 748145"/>
                <a:gd name="connsiteX1" fmla="*/ 806334 w 4081549"/>
                <a:gd name="connsiteY1" fmla="*/ 490451 h 748145"/>
                <a:gd name="connsiteX2" fmla="*/ 2053243 w 4081549"/>
                <a:gd name="connsiteY2" fmla="*/ 731520 h 748145"/>
                <a:gd name="connsiteX3" fmla="*/ 4081549 w 4081549"/>
                <a:gd name="connsiteY3" fmla="*/ 748145 h 748145"/>
                <a:gd name="connsiteX0" fmla="*/ 0 w 4081549"/>
                <a:gd name="connsiteY0" fmla="*/ 0 h 748145"/>
                <a:gd name="connsiteX1" fmla="*/ 806334 w 4081549"/>
                <a:gd name="connsiteY1" fmla="*/ 490451 h 748145"/>
                <a:gd name="connsiteX2" fmla="*/ 2053243 w 4081549"/>
                <a:gd name="connsiteY2" fmla="*/ 731520 h 748145"/>
                <a:gd name="connsiteX3" fmla="*/ 4081549 w 4081549"/>
                <a:gd name="connsiteY3" fmla="*/ 748145 h 748145"/>
              </a:gdLst>
              <a:ahLst/>
              <a:cxnLst>
                <a:cxn ang="0">
                  <a:pos x="connsiteX0" y="connsiteY0"/>
                </a:cxn>
                <a:cxn ang="0">
                  <a:pos x="connsiteX1" y="connsiteY1"/>
                </a:cxn>
                <a:cxn ang="0">
                  <a:pos x="connsiteX2" y="connsiteY2"/>
                </a:cxn>
                <a:cxn ang="0">
                  <a:pos x="connsiteX3" y="connsiteY3"/>
                </a:cxn>
              </a:cxnLst>
              <a:rect l="l" t="t" r="r" b="b"/>
              <a:pathLst>
                <a:path w="4081549" h="748145">
                  <a:moveTo>
                    <a:pt x="0" y="0"/>
                  </a:moveTo>
                  <a:cubicBezTo>
                    <a:pt x="319347" y="175953"/>
                    <a:pt x="480752" y="260465"/>
                    <a:pt x="806334" y="490451"/>
                  </a:cubicBezTo>
                  <a:cubicBezTo>
                    <a:pt x="1131916" y="720437"/>
                    <a:pt x="1695796" y="719051"/>
                    <a:pt x="2053243" y="731520"/>
                  </a:cubicBezTo>
                  <a:cubicBezTo>
                    <a:pt x="2410690" y="743989"/>
                    <a:pt x="3954087" y="730134"/>
                    <a:pt x="4081549" y="748145"/>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sp>
        <p:nvSpPr>
          <p:cNvPr id="18" name="TextBox 17">
            <a:extLst>
              <a:ext uri="{FF2B5EF4-FFF2-40B4-BE49-F238E27FC236}">
                <a16:creationId xmlns:a16="http://schemas.microsoft.com/office/drawing/2014/main" id="{C803F177-E824-8A47-A298-88EAF29A7B89}"/>
              </a:ext>
            </a:extLst>
          </p:cNvPr>
          <p:cNvSpPr txBox="1"/>
          <p:nvPr/>
        </p:nvSpPr>
        <p:spPr>
          <a:xfrm>
            <a:off x="1903613" y="1450486"/>
            <a:ext cx="851515" cy="523220"/>
          </a:xfrm>
          <a:prstGeom prst="rect">
            <a:avLst/>
          </a:prstGeom>
          <a:noFill/>
        </p:spPr>
        <p:txBody>
          <a:bodyPr wrap="none" rtlCol="0">
            <a:spAutoFit/>
          </a:bodyPr>
          <a:lstStyle/>
          <a:p>
            <a:r>
              <a:rPr lang="en-US"/>
              <a:t>Stage 1:</a:t>
            </a:r>
          </a:p>
          <a:p>
            <a:r>
              <a:rPr lang="en-US"/>
              <a:t>R&amp;D</a:t>
            </a:r>
          </a:p>
        </p:txBody>
      </p:sp>
      <p:sp>
        <p:nvSpPr>
          <p:cNvPr id="19" name="TextBox 18">
            <a:extLst>
              <a:ext uri="{FF2B5EF4-FFF2-40B4-BE49-F238E27FC236}">
                <a16:creationId xmlns:a16="http://schemas.microsoft.com/office/drawing/2014/main" id="{DA3F0510-6173-EC4C-A9C4-F169DE4CF46E}"/>
              </a:ext>
            </a:extLst>
          </p:cNvPr>
          <p:cNvSpPr txBox="1"/>
          <p:nvPr/>
        </p:nvSpPr>
        <p:spPr>
          <a:xfrm>
            <a:off x="3649285" y="1436729"/>
            <a:ext cx="1627369" cy="523220"/>
          </a:xfrm>
          <a:prstGeom prst="rect">
            <a:avLst/>
          </a:prstGeom>
          <a:noFill/>
        </p:spPr>
        <p:txBody>
          <a:bodyPr wrap="none" rtlCol="0">
            <a:spAutoFit/>
          </a:bodyPr>
          <a:lstStyle/>
          <a:p>
            <a:r>
              <a:rPr lang="en-US"/>
              <a:t>Stage 2:</a:t>
            </a:r>
          </a:p>
          <a:p>
            <a:r>
              <a:rPr lang="en-US"/>
              <a:t>Branded medicine</a:t>
            </a:r>
          </a:p>
        </p:txBody>
      </p:sp>
      <p:sp>
        <p:nvSpPr>
          <p:cNvPr id="21" name="TextBox 20">
            <a:extLst>
              <a:ext uri="{FF2B5EF4-FFF2-40B4-BE49-F238E27FC236}">
                <a16:creationId xmlns:a16="http://schemas.microsoft.com/office/drawing/2014/main" id="{B58D3144-5645-804D-9C21-A2824FF137E6}"/>
              </a:ext>
            </a:extLst>
          </p:cNvPr>
          <p:cNvSpPr txBox="1"/>
          <p:nvPr/>
        </p:nvSpPr>
        <p:spPr>
          <a:xfrm>
            <a:off x="5888181" y="1447884"/>
            <a:ext cx="1667444" cy="523220"/>
          </a:xfrm>
          <a:prstGeom prst="rect">
            <a:avLst/>
          </a:prstGeom>
          <a:noFill/>
        </p:spPr>
        <p:txBody>
          <a:bodyPr wrap="none" rtlCol="0">
            <a:spAutoFit/>
          </a:bodyPr>
          <a:lstStyle/>
          <a:p>
            <a:r>
              <a:rPr lang="en-US"/>
              <a:t>Stage 3:</a:t>
            </a:r>
          </a:p>
          <a:p>
            <a:r>
              <a:rPr lang="en-US"/>
              <a:t>Generic medicines</a:t>
            </a:r>
          </a:p>
        </p:txBody>
      </p:sp>
      <p:sp>
        <p:nvSpPr>
          <p:cNvPr id="3" name="Oval 2">
            <a:extLst>
              <a:ext uri="{FF2B5EF4-FFF2-40B4-BE49-F238E27FC236}">
                <a16:creationId xmlns:a16="http://schemas.microsoft.com/office/drawing/2014/main" id="{F17AEE13-9D4F-4744-9A2F-482A7A9FD3BD}"/>
              </a:ext>
            </a:extLst>
          </p:cNvPr>
          <p:cNvSpPr/>
          <p:nvPr/>
        </p:nvSpPr>
        <p:spPr>
          <a:xfrm>
            <a:off x="3340434" y="2619994"/>
            <a:ext cx="644460" cy="644460"/>
          </a:xfrm>
          <a:prstGeom prst="ellipse">
            <a:avLst/>
          </a:prstGeom>
          <a:noFill/>
          <a:ln>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A29B101A-1ADF-3E48-BD11-5FBADDD7F4F4}"/>
              </a:ext>
            </a:extLst>
          </p:cNvPr>
          <p:cNvPicPr>
            <a:picLocks noChangeAspect="1"/>
          </p:cNvPicPr>
          <p:nvPr/>
        </p:nvPicPr>
        <p:blipFill>
          <a:blip r:embed="rId3"/>
          <a:stretch>
            <a:fillRect/>
          </a:stretch>
        </p:blipFill>
        <p:spPr>
          <a:xfrm>
            <a:off x="3343532" y="2671232"/>
            <a:ext cx="644461" cy="532005"/>
          </a:xfrm>
          <a:prstGeom prst="rect">
            <a:avLst/>
          </a:prstGeom>
        </p:spPr>
      </p:pic>
    </p:spTree>
    <p:extLst>
      <p:ext uri="{BB962C8B-B14F-4D97-AF65-F5344CB8AC3E}">
        <p14:creationId xmlns:p14="http://schemas.microsoft.com/office/powerpoint/2010/main" val="54180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54"/>
          <p:cNvSpPr txBox="1">
            <a:spLocks noGrp="1"/>
          </p:cNvSpPr>
          <p:nvPr>
            <p:ph type="title"/>
          </p:nvPr>
        </p:nvSpPr>
        <p:spPr>
          <a:xfrm>
            <a:off x="713250" y="1999050"/>
            <a:ext cx="7717500" cy="572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THANK YOU</a:t>
            </a:r>
            <a:endParaRPr/>
          </a:p>
        </p:txBody>
      </p:sp>
      <p:sp>
        <p:nvSpPr>
          <p:cNvPr id="3" name="Google Shape;972;p50">
            <a:extLst>
              <a:ext uri="{FF2B5EF4-FFF2-40B4-BE49-F238E27FC236}">
                <a16:creationId xmlns:a16="http://schemas.microsoft.com/office/drawing/2014/main" id="{58D35AED-3C3B-4F4D-9F30-C59E509555CC}"/>
              </a:ext>
            </a:extLst>
          </p:cNvPr>
          <p:cNvSpPr txBox="1">
            <a:spLocks/>
          </p:cNvSpPr>
          <p:nvPr/>
        </p:nvSpPr>
        <p:spPr>
          <a:xfrm>
            <a:off x="2984400" y="2571750"/>
            <a:ext cx="3175200" cy="117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1pPr>
            <a:lvl2pPr marL="914400" marR="0" lvl="1"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2pPr>
            <a:lvl3pPr marL="1371600" marR="0" lvl="2"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3pPr>
            <a:lvl4pPr marL="1828800" marR="0" lvl="3"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4pPr>
            <a:lvl5pPr marL="2286000" marR="0" lvl="4"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5pPr>
            <a:lvl6pPr marL="2743200" marR="0" lvl="5"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6pPr>
            <a:lvl7pPr marL="3200400" marR="0" lvl="6"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7pPr>
            <a:lvl8pPr marL="3657600" marR="0" lvl="7"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8pPr>
            <a:lvl9pPr marL="4114800" marR="0" lvl="8"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9pPr>
          </a:lstStyle>
          <a:p>
            <a:pPr marL="0" indent="0" algn="ctr">
              <a:buClr>
                <a:schemeClr val="lt1"/>
              </a:buClr>
              <a:buSzPts val="1100"/>
              <a:buFont typeface="Arial"/>
              <a:buNone/>
            </a:pPr>
            <a:r>
              <a:rPr lang="en-GB"/>
              <a:t>Do you have any questions, comments or feedback?</a:t>
            </a:r>
          </a:p>
        </p:txBody>
      </p:sp>
      <p:cxnSp>
        <p:nvCxnSpPr>
          <p:cNvPr id="5" name="Straight Connector 4">
            <a:extLst>
              <a:ext uri="{FF2B5EF4-FFF2-40B4-BE49-F238E27FC236}">
                <a16:creationId xmlns:a16="http://schemas.microsoft.com/office/drawing/2014/main" id="{D475993B-19F1-E14C-9D9A-E5AFF1C18363}"/>
              </a:ext>
            </a:extLst>
          </p:cNvPr>
          <p:cNvCxnSpPr/>
          <p:nvPr/>
        </p:nvCxnSpPr>
        <p:spPr>
          <a:xfrm>
            <a:off x="789625" y="2571750"/>
            <a:ext cx="7641125" cy="0"/>
          </a:xfrm>
          <a:prstGeom prst="line">
            <a:avLst/>
          </a:prstGeom>
          <a:ln>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4664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OPTIMIZATION USING KNASPACK</a:t>
            </a:r>
            <a:endParaRPr/>
          </a:p>
        </p:txBody>
      </p:sp>
      <p:pic>
        <p:nvPicPr>
          <p:cNvPr id="50" name="Picture 2">
            <a:extLst>
              <a:ext uri="{FF2B5EF4-FFF2-40B4-BE49-F238E27FC236}">
                <a16:creationId xmlns:a16="http://schemas.microsoft.com/office/drawing/2014/main" id="{1421E8CC-7E18-41C9-A7D0-595DFA407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3668" y="1469376"/>
            <a:ext cx="3032355" cy="26267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05F6B6A-23CE-46FD-89D5-C69F571C88D9}"/>
              </a:ext>
            </a:extLst>
          </p:cNvPr>
          <p:cNvPicPr>
            <a:picLocks noChangeAspect="1"/>
          </p:cNvPicPr>
          <p:nvPr/>
        </p:nvPicPr>
        <p:blipFill>
          <a:blip r:embed="rId4"/>
          <a:stretch>
            <a:fillRect/>
          </a:stretch>
        </p:blipFill>
        <p:spPr>
          <a:xfrm>
            <a:off x="715377" y="1354596"/>
            <a:ext cx="4617000" cy="1348080"/>
          </a:xfrm>
          <a:prstGeom prst="rect">
            <a:avLst/>
          </a:prstGeom>
        </p:spPr>
      </p:pic>
      <p:pic>
        <p:nvPicPr>
          <p:cNvPr id="12" name="Graphic 11" descr="Dollar with solid fill">
            <a:extLst>
              <a:ext uri="{FF2B5EF4-FFF2-40B4-BE49-F238E27FC236}">
                <a16:creationId xmlns:a16="http://schemas.microsoft.com/office/drawing/2014/main" id="{A2D60F76-5769-4397-9F98-138896ACD4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2195" y="3009610"/>
            <a:ext cx="737965" cy="737965"/>
          </a:xfrm>
          <a:prstGeom prst="rect">
            <a:avLst/>
          </a:prstGeom>
        </p:spPr>
      </p:pic>
      <p:sp>
        <p:nvSpPr>
          <p:cNvPr id="80" name="TextBox 79">
            <a:extLst>
              <a:ext uri="{FF2B5EF4-FFF2-40B4-BE49-F238E27FC236}">
                <a16:creationId xmlns:a16="http://schemas.microsoft.com/office/drawing/2014/main" id="{3D1F3770-6F99-463A-9F7A-44595F4AEE50}"/>
              </a:ext>
            </a:extLst>
          </p:cNvPr>
          <p:cNvSpPr txBox="1"/>
          <p:nvPr/>
        </p:nvSpPr>
        <p:spPr>
          <a:xfrm>
            <a:off x="474790" y="3588337"/>
            <a:ext cx="896810" cy="1015663"/>
          </a:xfrm>
          <a:prstGeom prst="rect">
            <a:avLst/>
          </a:prstGeom>
          <a:noFill/>
        </p:spPr>
        <p:txBody>
          <a:bodyPr wrap="square">
            <a:spAutoFit/>
          </a:bodyPr>
          <a:lstStyle/>
          <a:p>
            <a:r>
              <a:rPr lang="en" sz="6000">
                <a:latin typeface="Calibri" panose="020F0502020204030204" pitchFamily="34" charset="0"/>
                <a:cs typeface="Calibri" panose="020F0502020204030204" pitchFamily="34" charset="0"/>
              </a:rPr>
              <a:t>kg</a:t>
            </a:r>
            <a:endParaRPr lang="en-US" sz="6000">
              <a:latin typeface="Calibri" panose="020F0502020204030204" pitchFamily="34" charset="0"/>
              <a:cs typeface="Calibri" panose="020F0502020204030204" pitchFamily="34" charset="0"/>
            </a:endParaRPr>
          </a:p>
        </p:txBody>
      </p:sp>
      <p:sp>
        <p:nvSpPr>
          <p:cNvPr id="16" name="Arrow: Right 15">
            <a:extLst>
              <a:ext uri="{FF2B5EF4-FFF2-40B4-BE49-F238E27FC236}">
                <a16:creationId xmlns:a16="http://schemas.microsoft.com/office/drawing/2014/main" id="{D3ADCA69-4FC8-4EC6-AB27-DDB083CEA5C7}"/>
              </a:ext>
            </a:extLst>
          </p:cNvPr>
          <p:cNvSpPr/>
          <p:nvPr/>
        </p:nvSpPr>
        <p:spPr>
          <a:xfrm>
            <a:off x="1505902" y="3171764"/>
            <a:ext cx="1422400" cy="424388"/>
          </a:xfrm>
          <a:prstGeom prst="rightArrow">
            <a:avLst/>
          </a:prstGeom>
          <a:ln w="9525">
            <a:solidFill>
              <a:srgbClr val="558F3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Arrow: Right 83">
            <a:extLst>
              <a:ext uri="{FF2B5EF4-FFF2-40B4-BE49-F238E27FC236}">
                <a16:creationId xmlns:a16="http://schemas.microsoft.com/office/drawing/2014/main" id="{A40DD7EE-DD8B-44C6-AB66-1C0C9CAC5CD5}"/>
              </a:ext>
            </a:extLst>
          </p:cNvPr>
          <p:cNvSpPr/>
          <p:nvPr/>
        </p:nvSpPr>
        <p:spPr>
          <a:xfrm>
            <a:off x="1505902" y="4013621"/>
            <a:ext cx="1422400" cy="424388"/>
          </a:xfrm>
          <a:prstGeom prst="rightArrow">
            <a:avLst/>
          </a:prstGeom>
          <a:ln w="9525">
            <a:solidFill>
              <a:srgbClr val="558F3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570;p38">
            <a:extLst>
              <a:ext uri="{FF2B5EF4-FFF2-40B4-BE49-F238E27FC236}">
                <a16:creationId xmlns:a16="http://schemas.microsoft.com/office/drawing/2014/main" id="{4A4264D1-6B3F-4B59-ACA0-709ECED89306}"/>
              </a:ext>
            </a:extLst>
          </p:cNvPr>
          <p:cNvSpPr txBox="1">
            <a:spLocks/>
          </p:cNvSpPr>
          <p:nvPr/>
        </p:nvSpPr>
        <p:spPr>
          <a:xfrm>
            <a:off x="2909588" y="3171764"/>
            <a:ext cx="3324773" cy="572700"/>
          </a:xfrm>
          <a:prstGeom prst="rect">
            <a:avLst/>
          </a:prstGeom>
          <a:noFill/>
          <a:ln w="9525" cap="flat" cmpd="sng">
            <a:solidFill>
              <a:schemeClr val="bg1"/>
            </a:solidFill>
            <a:prstDash val="dash"/>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2pPr>
            <a:lvl3pPr marR="0" lvl="2"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3pPr>
            <a:lvl4pPr marR="0" lvl="3"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4pPr>
            <a:lvl5pPr marR="0" lvl="4"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5pPr>
            <a:lvl6pPr marR="0" lvl="5"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6pPr>
            <a:lvl7pPr marR="0" lvl="6"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7pPr>
            <a:lvl8pPr marR="0" lvl="7"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8pPr>
            <a:lvl9pPr marR="0" lvl="8"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9pPr>
          </a:lstStyle>
          <a:p>
            <a:r>
              <a:rPr lang="en-GB" sz="2000"/>
              <a:t>SUSTAINABILITY SCORE</a:t>
            </a:r>
          </a:p>
        </p:txBody>
      </p:sp>
      <p:sp>
        <p:nvSpPr>
          <p:cNvPr id="88" name="Google Shape;570;p38">
            <a:extLst>
              <a:ext uri="{FF2B5EF4-FFF2-40B4-BE49-F238E27FC236}">
                <a16:creationId xmlns:a16="http://schemas.microsoft.com/office/drawing/2014/main" id="{662E6231-1081-48E4-86A8-2433BEC11474}"/>
              </a:ext>
            </a:extLst>
          </p:cNvPr>
          <p:cNvSpPr txBox="1">
            <a:spLocks/>
          </p:cNvSpPr>
          <p:nvPr/>
        </p:nvSpPr>
        <p:spPr>
          <a:xfrm>
            <a:off x="2928302" y="4013990"/>
            <a:ext cx="3324773" cy="572700"/>
          </a:xfrm>
          <a:prstGeom prst="rect">
            <a:avLst/>
          </a:prstGeom>
          <a:noFill/>
          <a:ln w="9525" cap="flat" cmpd="sng">
            <a:solidFill>
              <a:schemeClr val="bg1"/>
            </a:solidFill>
            <a:prstDash val="dash"/>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2pPr>
            <a:lvl3pPr marR="0" lvl="2"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3pPr>
            <a:lvl4pPr marR="0" lvl="3"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4pPr>
            <a:lvl5pPr marR="0" lvl="4"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5pPr>
            <a:lvl6pPr marR="0" lvl="5"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6pPr>
            <a:lvl7pPr marR="0" lvl="6"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7pPr>
            <a:lvl8pPr marR="0" lvl="7"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8pPr>
            <a:lvl9pPr marR="0" lvl="8"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9pPr>
          </a:lstStyle>
          <a:p>
            <a:r>
              <a:rPr lang="en-GB" sz="2000"/>
              <a:t>COST SCORE</a:t>
            </a:r>
          </a:p>
        </p:txBody>
      </p:sp>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E8E1DDC4-8F4E-4F4F-9460-49A73F3127D0}"/>
                  </a:ext>
                </a:extLst>
              </p14:cNvPr>
              <p14:cNvContentPartPr/>
              <p14:nvPr/>
            </p14:nvContentPartPr>
            <p14:xfrm>
              <a:off x="9555606" y="2730"/>
              <a:ext cx="733425" cy="828675"/>
            </p14:xfrm>
          </p:contentPart>
        </mc:Choice>
        <mc:Fallback xmlns="">
          <p:pic>
            <p:nvPicPr>
              <p:cNvPr id="17" name="Ink 16">
                <a:extLst>
                  <a:ext uri="{FF2B5EF4-FFF2-40B4-BE49-F238E27FC236}">
                    <a16:creationId xmlns:a16="http://schemas.microsoft.com/office/drawing/2014/main" id="{E8E1DDC4-8F4E-4F4F-9460-49A73F3127D0}"/>
                  </a:ext>
                </a:extLst>
              </p:cNvPr>
              <p:cNvPicPr/>
              <p:nvPr/>
            </p:nvPicPr>
            <p:blipFill>
              <a:blip r:embed="rId8"/>
              <a:stretch>
                <a:fillRect/>
              </a:stretch>
            </p:blipFill>
            <p:spPr>
              <a:xfrm>
                <a:off x="9537674" y="-15332"/>
                <a:ext cx="768931" cy="864437"/>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00B3D6C2-B751-4D0E-9876-70ECB973BCDE}"/>
                  </a:ext>
                </a:extLst>
              </p14:cNvPr>
              <p14:cNvContentPartPr/>
              <p14:nvPr/>
            </p14:nvContentPartPr>
            <p14:xfrm>
              <a:off x="9631693" y="1120155"/>
              <a:ext cx="628649" cy="571500"/>
            </p14:xfrm>
          </p:contentPart>
        </mc:Choice>
        <mc:Fallback xmlns="">
          <p:pic>
            <p:nvPicPr>
              <p:cNvPr id="18" name="Ink 17">
                <a:extLst>
                  <a:ext uri="{FF2B5EF4-FFF2-40B4-BE49-F238E27FC236}">
                    <a16:creationId xmlns:a16="http://schemas.microsoft.com/office/drawing/2014/main" id="{00B3D6C2-B751-4D0E-9876-70ECB973BCDE}"/>
                  </a:ext>
                </a:extLst>
              </p:cNvPr>
              <p:cNvPicPr/>
              <p:nvPr/>
            </p:nvPicPr>
            <p:blipFill>
              <a:blip r:embed="rId10"/>
              <a:stretch>
                <a:fillRect/>
              </a:stretch>
            </p:blipFill>
            <p:spPr>
              <a:xfrm>
                <a:off x="9613803" y="1102195"/>
                <a:ext cx="664071" cy="607062"/>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E39A11-84ED-8C45-9F19-3C2C46E9476D}"/>
              </a:ext>
            </a:extLst>
          </p:cNvPr>
          <p:cNvSpPr>
            <a:spLocks noGrp="1"/>
          </p:cNvSpPr>
          <p:nvPr>
            <p:ph type="title"/>
          </p:nvPr>
        </p:nvSpPr>
        <p:spPr/>
        <p:txBody>
          <a:bodyPr/>
          <a:lstStyle/>
          <a:p>
            <a:r>
              <a:rPr lang="de-DE"/>
              <a:t>ALGORITHMIC FORMULATION</a:t>
            </a:r>
          </a:p>
        </p:txBody>
      </p:sp>
      <p:sp>
        <p:nvSpPr>
          <p:cNvPr id="3" name="Oval 2">
            <a:extLst>
              <a:ext uri="{FF2B5EF4-FFF2-40B4-BE49-F238E27FC236}">
                <a16:creationId xmlns:a16="http://schemas.microsoft.com/office/drawing/2014/main" id="{8889E715-04E0-384A-8C05-F0F7812EBA31}"/>
              </a:ext>
            </a:extLst>
          </p:cNvPr>
          <p:cNvSpPr/>
          <p:nvPr/>
        </p:nvSpPr>
        <p:spPr>
          <a:xfrm>
            <a:off x="1448152"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rgbClr val="FF0000"/>
              </a:solidFill>
              <a:highlight>
                <a:srgbClr val="000000"/>
              </a:highlight>
            </a:endParaRPr>
          </a:p>
        </p:txBody>
      </p:sp>
      <p:sp>
        <p:nvSpPr>
          <p:cNvPr id="5" name="Oval 4">
            <a:extLst>
              <a:ext uri="{FF2B5EF4-FFF2-40B4-BE49-F238E27FC236}">
                <a16:creationId xmlns:a16="http://schemas.microsoft.com/office/drawing/2014/main" id="{7361DC34-78E4-E240-AE3E-38F573263A6D}"/>
              </a:ext>
            </a:extLst>
          </p:cNvPr>
          <p:cNvSpPr/>
          <p:nvPr/>
        </p:nvSpPr>
        <p:spPr>
          <a:xfrm>
            <a:off x="1448152"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6" name="Oval 5">
            <a:extLst>
              <a:ext uri="{FF2B5EF4-FFF2-40B4-BE49-F238E27FC236}">
                <a16:creationId xmlns:a16="http://schemas.microsoft.com/office/drawing/2014/main" id="{A56F8FE3-83D9-1442-8B05-0576D7D521DB}"/>
              </a:ext>
            </a:extLst>
          </p:cNvPr>
          <p:cNvSpPr/>
          <p:nvPr/>
        </p:nvSpPr>
        <p:spPr>
          <a:xfrm>
            <a:off x="1448152"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7" name="Oval 6">
            <a:extLst>
              <a:ext uri="{FF2B5EF4-FFF2-40B4-BE49-F238E27FC236}">
                <a16:creationId xmlns:a16="http://schemas.microsoft.com/office/drawing/2014/main" id="{80B7F3B0-9F56-6948-8998-DE15E3821A23}"/>
              </a:ext>
            </a:extLst>
          </p:cNvPr>
          <p:cNvSpPr/>
          <p:nvPr/>
        </p:nvSpPr>
        <p:spPr>
          <a:xfrm>
            <a:off x="1448152"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8" name="Oval 7">
            <a:extLst>
              <a:ext uri="{FF2B5EF4-FFF2-40B4-BE49-F238E27FC236}">
                <a16:creationId xmlns:a16="http://schemas.microsoft.com/office/drawing/2014/main" id="{172AF1AA-852D-674F-A5AD-72ADBE4E4E07}"/>
              </a:ext>
            </a:extLst>
          </p:cNvPr>
          <p:cNvSpPr/>
          <p:nvPr/>
        </p:nvSpPr>
        <p:spPr>
          <a:xfrm>
            <a:off x="3329564"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9" name="Oval 8">
            <a:extLst>
              <a:ext uri="{FF2B5EF4-FFF2-40B4-BE49-F238E27FC236}">
                <a16:creationId xmlns:a16="http://schemas.microsoft.com/office/drawing/2014/main" id="{D4ADBA11-5247-4143-AAB8-A4E4C0C16074}"/>
              </a:ext>
            </a:extLst>
          </p:cNvPr>
          <p:cNvSpPr/>
          <p:nvPr/>
        </p:nvSpPr>
        <p:spPr>
          <a:xfrm>
            <a:off x="3329564"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10" name="Oval 9">
            <a:extLst>
              <a:ext uri="{FF2B5EF4-FFF2-40B4-BE49-F238E27FC236}">
                <a16:creationId xmlns:a16="http://schemas.microsoft.com/office/drawing/2014/main" id="{228D3A9D-9A5D-4E44-8504-4C7C0B71A13A}"/>
              </a:ext>
            </a:extLst>
          </p:cNvPr>
          <p:cNvSpPr/>
          <p:nvPr/>
        </p:nvSpPr>
        <p:spPr>
          <a:xfrm>
            <a:off x="3329564"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11" name="Oval 10">
            <a:extLst>
              <a:ext uri="{FF2B5EF4-FFF2-40B4-BE49-F238E27FC236}">
                <a16:creationId xmlns:a16="http://schemas.microsoft.com/office/drawing/2014/main" id="{52DB0A6C-9C1E-DD47-B011-3EAD9B61FCCB}"/>
              </a:ext>
            </a:extLst>
          </p:cNvPr>
          <p:cNvSpPr/>
          <p:nvPr/>
        </p:nvSpPr>
        <p:spPr>
          <a:xfrm>
            <a:off x="3329564"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12" name="Oval 11">
            <a:extLst>
              <a:ext uri="{FF2B5EF4-FFF2-40B4-BE49-F238E27FC236}">
                <a16:creationId xmlns:a16="http://schemas.microsoft.com/office/drawing/2014/main" id="{EF91D1E2-326B-9C46-A843-51B5FA80ABC8}"/>
              </a:ext>
            </a:extLst>
          </p:cNvPr>
          <p:cNvSpPr/>
          <p:nvPr/>
        </p:nvSpPr>
        <p:spPr>
          <a:xfrm>
            <a:off x="5210976"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13" name="Oval 12">
            <a:extLst>
              <a:ext uri="{FF2B5EF4-FFF2-40B4-BE49-F238E27FC236}">
                <a16:creationId xmlns:a16="http://schemas.microsoft.com/office/drawing/2014/main" id="{A5B30AF7-9212-5147-903C-A4EA129B7785}"/>
              </a:ext>
            </a:extLst>
          </p:cNvPr>
          <p:cNvSpPr/>
          <p:nvPr/>
        </p:nvSpPr>
        <p:spPr>
          <a:xfrm>
            <a:off x="5210976"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14" name="Oval 13">
            <a:extLst>
              <a:ext uri="{FF2B5EF4-FFF2-40B4-BE49-F238E27FC236}">
                <a16:creationId xmlns:a16="http://schemas.microsoft.com/office/drawing/2014/main" id="{796E0A5C-B74E-7C45-A818-69F690F7DD9A}"/>
              </a:ext>
            </a:extLst>
          </p:cNvPr>
          <p:cNvSpPr/>
          <p:nvPr/>
        </p:nvSpPr>
        <p:spPr>
          <a:xfrm>
            <a:off x="5210976"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15" name="Oval 14">
            <a:extLst>
              <a:ext uri="{FF2B5EF4-FFF2-40B4-BE49-F238E27FC236}">
                <a16:creationId xmlns:a16="http://schemas.microsoft.com/office/drawing/2014/main" id="{6AF48F03-8DAA-2043-81BC-1CC847F6D45F}"/>
              </a:ext>
            </a:extLst>
          </p:cNvPr>
          <p:cNvSpPr/>
          <p:nvPr/>
        </p:nvSpPr>
        <p:spPr>
          <a:xfrm>
            <a:off x="5210976"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16" name="Oval 15">
            <a:extLst>
              <a:ext uri="{FF2B5EF4-FFF2-40B4-BE49-F238E27FC236}">
                <a16:creationId xmlns:a16="http://schemas.microsoft.com/office/drawing/2014/main" id="{023DB479-5381-574D-A16E-C4C0950C4D73}"/>
              </a:ext>
            </a:extLst>
          </p:cNvPr>
          <p:cNvSpPr/>
          <p:nvPr/>
        </p:nvSpPr>
        <p:spPr>
          <a:xfrm>
            <a:off x="7092389"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17" name="Oval 16">
            <a:extLst>
              <a:ext uri="{FF2B5EF4-FFF2-40B4-BE49-F238E27FC236}">
                <a16:creationId xmlns:a16="http://schemas.microsoft.com/office/drawing/2014/main" id="{25AFB35A-3F96-874A-B4CC-B80185786776}"/>
              </a:ext>
            </a:extLst>
          </p:cNvPr>
          <p:cNvSpPr/>
          <p:nvPr/>
        </p:nvSpPr>
        <p:spPr>
          <a:xfrm>
            <a:off x="7092389"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18" name="Oval 17">
            <a:extLst>
              <a:ext uri="{FF2B5EF4-FFF2-40B4-BE49-F238E27FC236}">
                <a16:creationId xmlns:a16="http://schemas.microsoft.com/office/drawing/2014/main" id="{B5C8A5F4-E679-D842-A3C3-46D50AB88953}"/>
              </a:ext>
            </a:extLst>
          </p:cNvPr>
          <p:cNvSpPr/>
          <p:nvPr/>
        </p:nvSpPr>
        <p:spPr>
          <a:xfrm>
            <a:off x="7092389"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19" name="Oval 18">
            <a:extLst>
              <a:ext uri="{FF2B5EF4-FFF2-40B4-BE49-F238E27FC236}">
                <a16:creationId xmlns:a16="http://schemas.microsoft.com/office/drawing/2014/main" id="{0567C15E-ED73-044D-A57E-8E688C550745}"/>
              </a:ext>
            </a:extLst>
          </p:cNvPr>
          <p:cNvSpPr/>
          <p:nvPr/>
        </p:nvSpPr>
        <p:spPr>
          <a:xfrm>
            <a:off x="7092389"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2"/>
              </a:solidFill>
              <a:highlight>
                <a:srgbClr val="000000"/>
              </a:highlight>
            </a:endParaRPr>
          </a:p>
        </p:txBody>
      </p:sp>
      <p:sp>
        <p:nvSpPr>
          <p:cNvPr id="61" name="Google Shape;364;p30">
            <a:extLst>
              <a:ext uri="{FF2B5EF4-FFF2-40B4-BE49-F238E27FC236}">
                <a16:creationId xmlns:a16="http://schemas.microsoft.com/office/drawing/2014/main" id="{3330D879-5CE9-4AF9-9B10-3D90924DF9A9}"/>
              </a:ext>
            </a:extLst>
          </p:cNvPr>
          <p:cNvSpPr txBox="1">
            <a:spLocks/>
          </p:cNvSpPr>
          <p:nvPr/>
        </p:nvSpPr>
        <p:spPr>
          <a:xfrm>
            <a:off x="905135" y="2754082"/>
            <a:ext cx="1478290"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a:ln>
                  <a:noFill/>
                </a:ln>
                <a:solidFill>
                  <a:srgbClr val="558F3B"/>
                </a:solidFill>
                <a:effectLst/>
                <a:uLnTx/>
                <a:uFillTx/>
                <a:latin typeface="Ramabhadra"/>
                <a:cs typeface="Ramabhadra"/>
                <a:sym typeface="Ramabhadra"/>
              </a:rPr>
              <a:t>SUPPLIER</a:t>
            </a:r>
            <a:endParaRPr lang="en-GB" sz="2000"/>
          </a:p>
        </p:txBody>
      </p:sp>
      <p:sp>
        <p:nvSpPr>
          <p:cNvPr id="63" name="Google Shape;364;p30">
            <a:extLst>
              <a:ext uri="{FF2B5EF4-FFF2-40B4-BE49-F238E27FC236}">
                <a16:creationId xmlns:a16="http://schemas.microsoft.com/office/drawing/2014/main" id="{63F3518D-B197-4620-8D25-0DE7327602D8}"/>
              </a:ext>
            </a:extLst>
          </p:cNvPr>
          <p:cNvSpPr txBox="1">
            <a:spLocks/>
          </p:cNvSpPr>
          <p:nvPr/>
        </p:nvSpPr>
        <p:spPr>
          <a:xfrm>
            <a:off x="2567011" y="2754082"/>
            <a:ext cx="1777106"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a:ln>
                  <a:noFill/>
                </a:ln>
                <a:solidFill>
                  <a:srgbClr val="558F3B"/>
                </a:solidFill>
                <a:effectLst/>
                <a:uLnTx/>
                <a:uFillTx/>
                <a:latin typeface="Ramabhadra"/>
                <a:cs typeface="Ramabhadra"/>
                <a:sym typeface="Ramabhadra"/>
              </a:rPr>
              <a:t>TRANSPORT</a:t>
            </a:r>
            <a:endParaRPr lang="en-GB" sz="2000"/>
          </a:p>
        </p:txBody>
      </p:sp>
      <p:sp>
        <p:nvSpPr>
          <p:cNvPr id="66" name="Google Shape;364;p30">
            <a:extLst>
              <a:ext uri="{FF2B5EF4-FFF2-40B4-BE49-F238E27FC236}">
                <a16:creationId xmlns:a16="http://schemas.microsoft.com/office/drawing/2014/main" id="{835DBC1C-9103-437D-AC6A-00AE3BA69631}"/>
              </a:ext>
            </a:extLst>
          </p:cNvPr>
          <p:cNvSpPr txBox="1">
            <a:spLocks/>
          </p:cNvSpPr>
          <p:nvPr/>
        </p:nvSpPr>
        <p:spPr>
          <a:xfrm>
            <a:off x="4597831" y="2754082"/>
            <a:ext cx="1478290"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a:ln>
                  <a:noFill/>
                </a:ln>
                <a:solidFill>
                  <a:srgbClr val="558F3B"/>
                </a:solidFill>
                <a:effectLst/>
                <a:uLnTx/>
                <a:uFillTx/>
                <a:latin typeface="Ramabhadra"/>
                <a:cs typeface="Ramabhadra"/>
                <a:sym typeface="Ramabhadra"/>
              </a:rPr>
              <a:t>FACTORY</a:t>
            </a:r>
            <a:endParaRPr lang="en-GB" sz="2000"/>
          </a:p>
        </p:txBody>
      </p:sp>
      <p:sp>
        <p:nvSpPr>
          <p:cNvPr id="67" name="Google Shape;364;p30">
            <a:extLst>
              <a:ext uri="{FF2B5EF4-FFF2-40B4-BE49-F238E27FC236}">
                <a16:creationId xmlns:a16="http://schemas.microsoft.com/office/drawing/2014/main" id="{170AE0C8-C11F-417F-89AB-1107B41EAC81}"/>
              </a:ext>
            </a:extLst>
          </p:cNvPr>
          <p:cNvSpPr txBox="1">
            <a:spLocks/>
          </p:cNvSpPr>
          <p:nvPr/>
        </p:nvSpPr>
        <p:spPr>
          <a:xfrm>
            <a:off x="6329835" y="2754082"/>
            <a:ext cx="1777105"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a:ln>
                  <a:noFill/>
                </a:ln>
                <a:solidFill>
                  <a:srgbClr val="558F3B"/>
                </a:solidFill>
                <a:effectLst/>
                <a:uLnTx/>
                <a:uFillTx/>
                <a:latin typeface="Ramabhadra"/>
                <a:cs typeface="Ramabhadra"/>
                <a:sym typeface="Ramabhadra"/>
              </a:rPr>
              <a:t>PACKAGING</a:t>
            </a:r>
            <a:endParaRPr lang="en-GB" sz="2000"/>
          </a:p>
        </p:txBody>
      </p:sp>
      <p:sp>
        <p:nvSpPr>
          <p:cNvPr id="20" name="Rectangle 19">
            <a:extLst>
              <a:ext uri="{FF2B5EF4-FFF2-40B4-BE49-F238E27FC236}">
                <a16:creationId xmlns:a16="http://schemas.microsoft.com/office/drawing/2014/main" id="{6D2F3FF4-5D9A-4085-ADE1-B1D32052F391}"/>
              </a:ext>
            </a:extLst>
          </p:cNvPr>
          <p:cNvSpPr/>
          <p:nvPr/>
        </p:nvSpPr>
        <p:spPr>
          <a:xfrm>
            <a:off x="827314" y="1204684"/>
            <a:ext cx="1663016" cy="2056676"/>
          </a:xfrm>
          <a:prstGeom prst="rect">
            <a:avLst/>
          </a:prstGeom>
          <a:noFill/>
          <a:ln w="38100">
            <a:solidFill>
              <a:srgbClr val="FFA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3D8F521-1E3A-4C3D-BE6A-56955ECFC00E}"/>
              </a:ext>
            </a:extLst>
          </p:cNvPr>
          <p:cNvSpPr/>
          <p:nvPr/>
        </p:nvSpPr>
        <p:spPr>
          <a:xfrm>
            <a:off x="2498056" y="1204684"/>
            <a:ext cx="1957830" cy="2056675"/>
          </a:xfrm>
          <a:prstGeom prst="rect">
            <a:avLst/>
          </a:prstGeom>
          <a:noFill/>
          <a:ln w="38100">
            <a:solidFill>
              <a:srgbClr val="FFA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DAD2A11-CB4C-4921-9764-10B5AE47583A}"/>
              </a:ext>
            </a:extLst>
          </p:cNvPr>
          <p:cNvSpPr/>
          <p:nvPr/>
        </p:nvSpPr>
        <p:spPr>
          <a:xfrm>
            <a:off x="4455885" y="1204685"/>
            <a:ext cx="1748699" cy="2057918"/>
          </a:xfrm>
          <a:prstGeom prst="rect">
            <a:avLst/>
          </a:prstGeom>
          <a:noFill/>
          <a:ln w="38100">
            <a:solidFill>
              <a:srgbClr val="FFA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89924FC-347A-4945-9FB5-AF6A37C18C42}"/>
              </a:ext>
            </a:extLst>
          </p:cNvPr>
          <p:cNvSpPr/>
          <p:nvPr/>
        </p:nvSpPr>
        <p:spPr>
          <a:xfrm>
            <a:off x="6204584" y="1203805"/>
            <a:ext cx="1985983" cy="2057917"/>
          </a:xfrm>
          <a:prstGeom prst="rect">
            <a:avLst/>
          </a:prstGeom>
          <a:noFill/>
          <a:ln w="38100">
            <a:solidFill>
              <a:srgbClr val="FFA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4D3F684F-C33E-43E0-94FD-D1CBB20D4F3F}"/>
              </a:ext>
            </a:extLst>
          </p:cNvPr>
          <p:cNvPicPr>
            <a:picLocks noChangeAspect="1"/>
          </p:cNvPicPr>
          <p:nvPr/>
        </p:nvPicPr>
        <p:blipFill rotWithShape="1">
          <a:blip r:embed="rId3"/>
          <a:srcRect l="29776" t="24124" r="29786" b="22233"/>
          <a:stretch/>
        </p:blipFill>
        <p:spPr>
          <a:xfrm>
            <a:off x="924590" y="3379201"/>
            <a:ext cx="1313292" cy="1509849"/>
          </a:xfrm>
          <a:prstGeom prst="rect">
            <a:avLst/>
          </a:prstGeom>
        </p:spPr>
      </p:pic>
      <p:pic>
        <p:nvPicPr>
          <p:cNvPr id="34" name="Picture 33">
            <a:extLst>
              <a:ext uri="{FF2B5EF4-FFF2-40B4-BE49-F238E27FC236}">
                <a16:creationId xmlns:a16="http://schemas.microsoft.com/office/drawing/2014/main" id="{FEA396EA-B155-4716-9159-C03F3925D4DB}"/>
              </a:ext>
            </a:extLst>
          </p:cNvPr>
          <p:cNvPicPr>
            <a:picLocks noChangeAspect="1"/>
          </p:cNvPicPr>
          <p:nvPr/>
        </p:nvPicPr>
        <p:blipFill rotWithShape="1">
          <a:blip r:embed="rId3"/>
          <a:srcRect l="29776" t="24124" r="29786" b="22233"/>
          <a:stretch/>
        </p:blipFill>
        <p:spPr>
          <a:xfrm>
            <a:off x="2798918" y="3394207"/>
            <a:ext cx="1313292" cy="1509849"/>
          </a:xfrm>
          <a:prstGeom prst="rect">
            <a:avLst/>
          </a:prstGeom>
        </p:spPr>
      </p:pic>
      <p:pic>
        <p:nvPicPr>
          <p:cNvPr id="35" name="Picture 34">
            <a:extLst>
              <a:ext uri="{FF2B5EF4-FFF2-40B4-BE49-F238E27FC236}">
                <a16:creationId xmlns:a16="http://schemas.microsoft.com/office/drawing/2014/main" id="{8F286EA2-0399-4E86-829A-5EAB4F4F2FA0}"/>
              </a:ext>
            </a:extLst>
          </p:cNvPr>
          <p:cNvPicPr>
            <a:picLocks noChangeAspect="1"/>
          </p:cNvPicPr>
          <p:nvPr/>
        </p:nvPicPr>
        <p:blipFill rotWithShape="1">
          <a:blip r:embed="rId3"/>
          <a:srcRect l="29776" t="24124" r="29786" b="22233"/>
          <a:stretch/>
        </p:blipFill>
        <p:spPr>
          <a:xfrm>
            <a:off x="4673246" y="3379201"/>
            <a:ext cx="1313292" cy="1509849"/>
          </a:xfrm>
          <a:prstGeom prst="rect">
            <a:avLst/>
          </a:prstGeom>
        </p:spPr>
      </p:pic>
      <p:pic>
        <p:nvPicPr>
          <p:cNvPr id="36" name="Picture 35">
            <a:extLst>
              <a:ext uri="{FF2B5EF4-FFF2-40B4-BE49-F238E27FC236}">
                <a16:creationId xmlns:a16="http://schemas.microsoft.com/office/drawing/2014/main" id="{461B9165-C883-420D-B88B-E79BF256F54A}"/>
              </a:ext>
            </a:extLst>
          </p:cNvPr>
          <p:cNvPicPr>
            <a:picLocks noChangeAspect="1"/>
          </p:cNvPicPr>
          <p:nvPr/>
        </p:nvPicPr>
        <p:blipFill rotWithShape="1">
          <a:blip r:embed="rId3"/>
          <a:srcRect l="29776" t="24124" r="29786" b="22233"/>
          <a:stretch/>
        </p:blipFill>
        <p:spPr>
          <a:xfrm>
            <a:off x="6561741" y="3394207"/>
            <a:ext cx="1313292" cy="1509849"/>
          </a:xfrm>
          <a:prstGeom prst="rect">
            <a:avLst/>
          </a:prstGeom>
        </p:spPr>
      </p:pic>
    </p:spTree>
    <p:extLst>
      <p:ext uri="{BB962C8B-B14F-4D97-AF65-F5344CB8AC3E}">
        <p14:creationId xmlns:p14="http://schemas.microsoft.com/office/powerpoint/2010/main" val="960098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E39A11-84ED-8C45-9F19-3C2C46E9476D}"/>
              </a:ext>
            </a:extLst>
          </p:cNvPr>
          <p:cNvSpPr>
            <a:spLocks noGrp="1"/>
          </p:cNvSpPr>
          <p:nvPr>
            <p:ph type="title"/>
          </p:nvPr>
        </p:nvSpPr>
        <p:spPr/>
        <p:txBody>
          <a:bodyPr/>
          <a:lstStyle/>
          <a:p>
            <a:r>
              <a:rPr lang="de-DE" dirty="0"/>
              <a:t>ALGORITHMIC FORMULATION</a:t>
            </a:r>
          </a:p>
        </p:txBody>
      </p:sp>
      <p:sp>
        <p:nvSpPr>
          <p:cNvPr id="3" name="Oval 2">
            <a:extLst>
              <a:ext uri="{FF2B5EF4-FFF2-40B4-BE49-F238E27FC236}">
                <a16:creationId xmlns:a16="http://schemas.microsoft.com/office/drawing/2014/main" id="{8889E715-04E0-384A-8C05-F0F7812EBA31}"/>
              </a:ext>
            </a:extLst>
          </p:cNvPr>
          <p:cNvSpPr/>
          <p:nvPr/>
        </p:nvSpPr>
        <p:spPr>
          <a:xfrm>
            <a:off x="1448152" y="1297174"/>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0000"/>
              </a:solidFill>
              <a:highlight>
                <a:srgbClr val="000000"/>
              </a:highlight>
            </a:endParaRPr>
          </a:p>
        </p:txBody>
      </p:sp>
      <p:sp>
        <p:nvSpPr>
          <p:cNvPr id="5" name="Oval 4">
            <a:extLst>
              <a:ext uri="{FF2B5EF4-FFF2-40B4-BE49-F238E27FC236}">
                <a16:creationId xmlns:a16="http://schemas.microsoft.com/office/drawing/2014/main" id="{7361DC34-78E4-E240-AE3E-38F573263A6D}"/>
              </a:ext>
            </a:extLst>
          </p:cNvPr>
          <p:cNvSpPr/>
          <p:nvPr/>
        </p:nvSpPr>
        <p:spPr>
          <a:xfrm>
            <a:off x="1448152" y="1682022"/>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6" name="Oval 5">
            <a:extLst>
              <a:ext uri="{FF2B5EF4-FFF2-40B4-BE49-F238E27FC236}">
                <a16:creationId xmlns:a16="http://schemas.microsoft.com/office/drawing/2014/main" id="{A56F8FE3-83D9-1442-8B05-0576D7D521DB}"/>
              </a:ext>
            </a:extLst>
          </p:cNvPr>
          <p:cNvSpPr/>
          <p:nvPr/>
        </p:nvSpPr>
        <p:spPr>
          <a:xfrm>
            <a:off x="1448152" y="2051863"/>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7" name="Oval 6">
            <a:extLst>
              <a:ext uri="{FF2B5EF4-FFF2-40B4-BE49-F238E27FC236}">
                <a16:creationId xmlns:a16="http://schemas.microsoft.com/office/drawing/2014/main" id="{80B7F3B0-9F56-6948-8998-DE15E3821A23}"/>
              </a:ext>
            </a:extLst>
          </p:cNvPr>
          <p:cNvSpPr/>
          <p:nvPr/>
        </p:nvSpPr>
        <p:spPr>
          <a:xfrm>
            <a:off x="1448152" y="2436711"/>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8" name="Oval 7">
            <a:extLst>
              <a:ext uri="{FF2B5EF4-FFF2-40B4-BE49-F238E27FC236}">
                <a16:creationId xmlns:a16="http://schemas.microsoft.com/office/drawing/2014/main" id="{172AF1AA-852D-674F-A5AD-72ADBE4E4E07}"/>
              </a:ext>
            </a:extLst>
          </p:cNvPr>
          <p:cNvSpPr/>
          <p:nvPr/>
        </p:nvSpPr>
        <p:spPr>
          <a:xfrm>
            <a:off x="3329564" y="1297174"/>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9" name="Oval 8">
            <a:extLst>
              <a:ext uri="{FF2B5EF4-FFF2-40B4-BE49-F238E27FC236}">
                <a16:creationId xmlns:a16="http://schemas.microsoft.com/office/drawing/2014/main" id="{D4ADBA11-5247-4143-AAB8-A4E4C0C16074}"/>
              </a:ext>
            </a:extLst>
          </p:cNvPr>
          <p:cNvSpPr/>
          <p:nvPr/>
        </p:nvSpPr>
        <p:spPr>
          <a:xfrm>
            <a:off x="3329564" y="1682022"/>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0" name="Oval 9">
            <a:extLst>
              <a:ext uri="{FF2B5EF4-FFF2-40B4-BE49-F238E27FC236}">
                <a16:creationId xmlns:a16="http://schemas.microsoft.com/office/drawing/2014/main" id="{228D3A9D-9A5D-4E44-8504-4C7C0B71A13A}"/>
              </a:ext>
            </a:extLst>
          </p:cNvPr>
          <p:cNvSpPr/>
          <p:nvPr/>
        </p:nvSpPr>
        <p:spPr>
          <a:xfrm>
            <a:off x="3329564" y="2051863"/>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1" name="Oval 10">
            <a:extLst>
              <a:ext uri="{FF2B5EF4-FFF2-40B4-BE49-F238E27FC236}">
                <a16:creationId xmlns:a16="http://schemas.microsoft.com/office/drawing/2014/main" id="{52DB0A6C-9C1E-DD47-B011-3EAD9B61FCCB}"/>
              </a:ext>
            </a:extLst>
          </p:cNvPr>
          <p:cNvSpPr/>
          <p:nvPr/>
        </p:nvSpPr>
        <p:spPr>
          <a:xfrm>
            <a:off x="3329564" y="2436711"/>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2" name="Oval 11">
            <a:extLst>
              <a:ext uri="{FF2B5EF4-FFF2-40B4-BE49-F238E27FC236}">
                <a16:creationId xmlns:a16="http://schemas.microsoft.com/office/drawing/2014/main" id="{EF91D1E2-326B-9C46-A843-51B5FA80ABC8}"/>
              </a:ext>
            </a:extLst>
          </p:cNvPr>
          <p:cNvSpPr/>
          <p:nvPr/>
        </p:nvSpPr>
        <p:spPr>
          <a:xfrm>
            <a:off x="5210976" y="1297174"/>
            <a:ext cx="252000" cy="2520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3" name="Oval 12">
            <a:extLst>
              <a:ext uri="{FF2B5EF4-FFF2-40B4-BE49-F238E27FC236}">
                <a16:creationId xmlns:a16="http://schemas.microsoft.com/office/drawing/2014/main" id="{A5B30AF7-9212-5147-903C-A4EA129B7785}"/>
              </a:ext>
            </a:extLst>
          </p:cNvPr>
          <p:cNvSpPr/>
          <p:nvPr/>
        </p:nvSpPr>
        <p:spPr>
          <a:xfrm>
            <a:off x="5210976" y="1682022"/>
            <a:ext cx="252000" cy="2520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4" name="Oval 13">
            <a:extLst>
              <a:ext uri="{FF2B5EF4-FFF2-40B4-BE49-F238E27FC236}">
                <a16:creationId xmlns:a16="http://schemas.microsoft.com/office/drawing/2014/main" id="{796E0A5C-B74E-7C45-A818-69F690F7DD9A}"/>
              </a:ext>
            </a:extLst>
          </p:cNvPr>
          <p:cNvSpPr/>
          <p:nvPr/>
        </p:nvSpPr>
        <p:spPr>
          <a:xfrm>
            <a:off x="5210976" y="2051863"/>
            <a:ext cx="252000" cy="2520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5" name="Oval 14">
            <a:extLst>
              <a:ext uri="{FF2B5EF4-FFF2-40B4-BE49-F238E27FC236}">
                <a16:creationId xmlns:a16="http://schemas.microsoft.com/office/drawing/2014/main" id="{6AF48F03-8DAA-2043-81BC-1CC847F6D45F}"/>
              </a:ext>
            </a:extLst>
          </p:cNvPr>
          <p:cNvSpPr/>
          <p:nvPr/>
        </p:nvSpPr>
        <p:spPr>
          <a:xfrm>
            <a:off x="5210976" y="2436711"/>
            <a:ext cx="252000" cy="2520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6" name="Oval 15">
            <a:extLst>
              <a:ext uri="{FF2B5EF4-FFF2-40B4-BE49-F238E27FC236}">
                <a16:creationId xmlns:a16="http://schemas.microsoft.com/office/drawing/2014/main" id="{023DB479-5381-574D-A16E-C4C0950C4D73}"/>
              </a:ext>
            </a:extLst>
          </p:cNvPr>
          <p:cNvSpPr/>
          <p:nvPr/>
        </p:nvSpPr>
        <p:spPr>
          <a:xfrm>
            <a:off x="7092389" y="1297174"/>
            <a:ext cx="252000" cy="2520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7" name="Oval 16">
            <a:extLst>
              <a:ext uri="{FF2B5EF4-FFF2-40B4-BE49-F238E27FC236}">
                <a16:creationId xmlns:a16="http://schemas.microsoft.com/office/drawing/2014/main" id="{25AFB35A-3F96-874A-B4CC-B80185786776}"/>
              </a:ext>
            </a:extLst>
          </p:cNvPr>
          <p:cNvSpPr/>
          <p:nvPr/>
        </p:nvSpPr>
        <p:spPr>
          <a:xfrm>
            <a:off x="7092389" y="1682022"/>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8" name="Oval 17">
            <a:extLst>
              <a:ext uri="{FF2B5EF4-FFF2-40B4-BE49-F238E27FC236}">
                <a16:creationId xmlns:a16="http://schemas.microsoft.com/office/drawing/2014/main" id="{B5C8A5F4-E679-D842-A3C3-46D50AB88953}"/>
              </a:ext>
            </a:extLst>
          </p:cNvPr>
          <p:cNvSpPr/>
          <p:nvPr/>
        </p:nvSpPr>
        <p:spPr>
          <a:xfrm>
            <a:off x="7092389" y="2051863"/>
            <a:ext cx="252000" cy="2520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9" name="Oval 18">
            <a:extLst>
              <a:ext uri="{FF2B5EF4-FFF2-40B4-BE49-F238E27FC236}">
                <a16:creationId xmlns:a16="http://schemas.microsoft.com/office/drawing/2014/main" id="{0567C15E-ED73-044D-A57E-8E688C550745}"/>
              </a:ext>
            </a:extLst>
          </p:cNvPr>
          <p:cNvSpPr/>
          <p:nvPr/>
        </p:nvSpPr>
        <p:spPr>
          <a:xfrm>
            <a:off x="7092389" y="2436711"/>
            <a:ext cx="252000" cy="2520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61" name="Google Shape;364;p30">
            <a:extLst>
              <a:ext uri="{FF2B5EF4-FFF2-40B4-BE49-F238E27FC236}">
                <a16:creationId xmlns:a16="http://schemas.microsoft.com/office/drawing/2014/main" id="{3330D879-5CE9-4AF9-9B10-3D90924DF9A9}"/>
              </a:ext>
            </a:extLst>
          </p:cNvPr>
          <p:cNvSpPr txBox="1">
            <a:spLocks/>
          </p:cNvSpPr>
          <p:nvPr/>
        </p:nvSpPr>
        <p:spPr>
          <a:xfrm>
            <a:off x="905135" y="2754082"/>
            <a:ext cx="1478290"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dirty="0">
                <a:ln>
                  <a:noFill/>
                </a:ln>
                <a:solidFill>
                  <a:srgbClr val="558F3B"/>
                </a:solidFill>
                <a:effectLst/>
                <a:uLnTx/>
                <a:uFillTx/>
                <a:latin typeface="Ramabhadra"/>
                <a:cs typeface="Ramabhadra"/>
                <a:sym typeface="Ramabhadra"/>
              </a:rPr>
              <a:t>SUPPLIER</a:t>
            </a:r>
            <a:endParaRPr lang="en-GB" sz="2000" dirty="0"/>
          </a:p>
        </p:txBody>
      </p:sp>
      <p:sp>
        <p:nvSpPr>
          <p:cNvPr id="63" name="Google Shape;364;p30">
            <a:extLst>
              <a:ext uri="{FF2B5EF4-FFF2-40B4-BE49-F238E27FC236}">
                <a16:creationId xmlns:a16="http://schemas.microsoft.com/office/drawing/2014/main" id="{63F3518D-B197-4620-8D25-0DE7327602D8}"/>
              </a:ext>
            </a:extLst>
          </p:cNvPr>
          <p:cNvSpPr txBox="1">
            <a:spLocks/>
          </p:cNvSpPr>
          <p:nvPr/>
        </p:nvSpPr>
        <p:spPr>
          <a:xfrm>
            <a:off x="2567011" y="2754082"/>
            <a:ext cx="1777106"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dirty="0">
                <a:ln>
                  <a:noFill/>
                </a:ln>
                <a:solidFill>
                  <a:srgbClr val="558F3B"/>
                </a:solidFill>
                <a:effectLst/>
                <a:uLnTx/>
                <a:uFillTx/>
                <a:latin typeface="Ramabhadra"/>
                <a:cs typeface="Ramabhadra"/>
                <a:sym typeface="Ramabhadra"/>
              </a:rPr>
              <a:t>TRANSPORT</a:t>
            </a:r>
            <a:endParaRPr lang="en-GB" sz="2000" dirty="0"/>
          </a:p>
        </p:txBody>
      </p:sp>
      <p:sp>
        <p:nvSpPr>
          <p:cNvPr id="66" name="Google Shape;364;p30">
            <a:extLst>
              <a:ext uri="{FF2B5EF4-FFF2-40B4-BE49-F238E27FC236}">
                <a16:creationId xmlns:a16="http://schemas.microsoft.com/office/drawing/2014/main" id="{835DBC1C-9103-437D-AC6A-00AE3BA69631}"/>
              </a:ext>
            </a:extLst>
          </p:cNvPr>
          <p:cNvSpPr txBox="1">
            <a:spLocks/>
          </p:cNvSpPr>
          <p:nvPr/>
        </p:nvSpPr>
        <p:spPr>
          <a:xfrm>
            <a:off x="4597831" y="2754082"/>
            <a:ext cx="1478290"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dirty="0">
                <a:ln>
                  <a:noFill/>
                </a:ln>
                <a:solidFill>
                  <a:srgbClr val="558F3B"/>
                </a:solidFill>
                <a:effectLst/>
                <a:uLnTx/>
                <a:uFillTx/>
                <a:latin typeface="Ramabhadra"/>
                <a:cs typeface="Ramabhadra"/>
                <a:sym typeface="Ramabhadra"/>
              </a:rPr>
              <a:t>FACTORY</a:t>
            </a:r>
            <a:endParaRPr lang="en-GB" sz="2000" dirty="0"/>
          </a:p>
        </p:txBody>
      </p:sp>
      <p:sp>
        <p:nvSpPr>
          <p:cNvPr id="67" name="Google Shape;364;p30">
            <a:extLst>
              <a:ext uri="{FF2B5EF4-FFF2-40B4-BE49-F238E27FC236}">
                <a16:creationId xmlns:a16="http://schemas.microsoft.com/office/drawing/2014/main" id="{170AE0C8-C11F-417F-89AB-1107B41EAC81}"/>
              </a:ext>
            </a:extLst>
          </p:cNvPr>
          <p:cNvSpPr txBox="1">
            <a:spLocks/>
          </p:cNvSpPr>
          <p:nvPr/>
        </p:nvSpPr>
        <p:spPr>
          <a:xfrm>
            <a:off x="6329835" y="2754082"/>
            <a:ext cx="1777105"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dirty="0">
                <a:ln>
                  <a:noFill/>
                </a:ln>
                <a:solidFill>
                  <a:srgbClr val="558F3B"/>
                </a:solidFill>
                <a:effectLst/>
                <a:uLnTx/>
                <a:uFillTx/>
                <a:latin typeface="Ramabhadra"/>
                <a:cs typeface="Ramabhadra"/>
                <a:sym typeface="Ramabhadra"/>
              </a:rPr>
              <a:t>PACKAGING</a:t>
            </a:r>
            <a:endParaRPr lang="en-GB" sz="2000" dirty="0"/>
          </a:p>
        </p:txBody>
      </p:sp>
      <p:sp>
        <p:nvSpPr>
          <p:cNvPr id="32" name="Rectangle 31">
            <a:extLst>
              <a:ext uri="{FF2B5EF4-FFF2-40B4-BE49-F238E27FC236}">
                <a16:creationId xmlns:a16="http://schemas.microsoft.com/office/drawing/2014/main" id="{989924FC-347A-4945-9FB5-AF6A37C18C42}"/>
              </a:ext>
            </a:extLst>
          </p:cNvPr>
          <p:cNvSpPr/>
          <p:nvPr/>
        </p:nvSpPr>
        <p:spPr>
          <a:xfrm>
            <a:off x="4474565" y="1206345"/>
            <a:ext cx="3716003" cy="2047757"/>
          </a:xfrm>
          <a:prstGeom prst="rect">
            <a:avLst/>
          </a:prstGeom>
          <a:noFill/>
          <a:ln w="38100">
            <a:solidFill>
              <a:srgbClr val="FFA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1ECC1E-C580-4429-9CA4-F4DF7B3E6526}"/>
              </a:ext>
            </a:extLst>
          </p:cNvPr>
          <p:cNvSpPr/>
          <p:nvPr/>
        </p:nvSpPr>
        <p:spPr>
          <a:xfrm>
            <a:off x="822960" y="1206345"/>
            <a:ext cx="3651605" cy="2047757"/>
          </a:xfrm>
          <a:prstGeom prst="rect">
            <a:avLst/>
          </a:prstGeom>
          <a:noFill/>
          <a:ln w="38100">
            <a:solidFill>
              <a:srgbClr val="FFA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93D4B57-CB01-4E18-A95E-86B27FBAD12D}"/>
              </a:ext>
            </a:extLst>
          </p:cNvPr>
          <p:cNvCxnSpPr>
            <a:cxnSpLocks/>
            <a:stCxn id="3" idx="6"/>
            <a:endCxn id="8" idx="2"/>
          </p:cNvCxnSpPr>
          <p:nvPr/>
        </p:nvCxnSpPr>
        <p:spPr>
          <a:xfrm>
            <a:off x="1700152" y="1423174"/>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F4F2CD4-0111-4743-AA96-B64DEFDB052F}"/>
              </a:ext>
            </a:extLst>
          </p:cNvPr>
          <p:cNvCxnSpPr>
            <a:cxnSpLocks/>
            <a:stCxn id="5" idx="6"/>
            <a:endCxn id="9" idx="2"/>
          </p:cNvCxnSpPr>
          <p:nvPr/>
        </p:nvCxnSpPr>
        <p:spPr>
          <a:xfrm>
            <a:off x="1700152" y="1808022"/>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AE6FA7-1042-455C-A4E9-5B3E9F378444}"/>
              </a:ext>
            </a:extLst>
          </p:cNvPr>
          <p:cNvCxnSpPr>
            <a:cxnSpLocks/>
            <a:stCxn id="6" idx="6"/>
            <a:endCxn id="10" idx="2"/>
          </p:cNvCxnSpPr>
          <p:nvPr/>
        </p:nvCxnSpPr>
        <p:spPr>
          <a:xfrm>
            <a:off x="1700152" y="2177863"/>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62F1C7-3594-49E6-9A9A-021036ADD956}"/>
              </a:ext>
            </a:extLst>
          </p:cNvPr>
          <p:cNvCxnSpPr>
            <a:cxnSpLocks/>
            <a:stCxn id="7" idx="6"/>
            <a:endCxn id="11" idx="2"/>
          </p:cNvCxnSpPr>
          <p:nvPr/>
        </p:nvCxnSpPr>
        <p:spPr>
          <a:xfrm>
            <a:off x="1700152" y="2562711"/>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D5ED64-1A14-4F16-8887-086E740BD60C}"/>
              </a:ext>
            </a:extLst>
          </p:cNvPr>
          <p:cNvCxnSpPr>
            <a:cxnSpLocks/>
            <a:endCxn id="9" idx="2"/>
          </p:cNvCxnSpPr>
          <p:nvPr/>
        </p:nvCxnSpPr>
        <p:spPr>
          <a:xfrm>
            <a:off x="1700152" y="1423174"/>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40E91C4-24A0-4CA9-A525-B79B88BCF6A0}"/>
              </a:ext>
            </a:extLst>
          </p:cNvPr>
          <p:cNvCxnSpPr>
            <a:cxnSpLocks/>
            <a:stCxn id="5" idx="6"/>
            <a:endCxn id="8" idx="2"/>
          </p:cNvCxnSpPr>
          <p:nvPr/>
        </p:nvCxnSpPr>
        <p:spPr>
          <a:xfrm flipV="1">
            <a:off x="1700152" y="1423174"/>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16A9C95-73D2-45A1-BB65-782447AE26ED}"/>
              </a:ext>
            </a:extLst>
          </p:cNvPr>
          <p:cNvCxnSpPr>
            <a:cxnSpLocks/>
            <a:stCxn id="5" idx="6"/>
            <a:endCxn id="10" idx="2"/>
          </p:cNvCxnSpPr>
          <p:nvPr/>
        </p:nvCxnSpPr>
        <p:spPr>
          <a:xfrm>
            <a:off x="1700152" y="1808022"/>
            <a:ext cx="1629412" cy="36984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79C1BE7-296C-43D7-934E-B1821B4C91CB}"/>
              </a:ext>
            </a:extLst>
          </p:cNvPr>
          <p:cNvCxnSpPr>
            <a:cxnSpLocks/>
            <a:stCxn id="6" idx="6"/>
            <a:endCxn id="11" idx="2"/>
          </p:cNvCxnSpPr>
          <p:nvPr/>
        </p:nvCxnSpPr>
        <p:spPr>
          <a:xfrm>
            <a:off x="1700152" y="2177863"/>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87779-D721-4E9F-9E4C-EEFD6FF5B806}"/>
              </a:ext>
            </a:extLst>
          </p:cNvPr>
          <p:cNvCxnSpPr>
            <a:cxnSpLocks/>
            <a:stCxn id="6" idx="6"/>
          </p:cNvCxnSpPr>
          <p:nvPr/>
        </p:nvCxnSpPr>
        <p:spPr>
          <a:xfrm flipV="1">
            <a:off x="1700152" y="1816855"/>
            <a:ext cx="1612609" cy="3610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DA1493B-F2BA-414B-898B-A09178B66D4F}"/>
              </a:ext>
            </a:extLst>
          </p:cNvPr>
          <p:cNvCxnSpPr>
            <a:cxnSpLocks/>
            <a:stCxn id="3" idx="6"/>
            <a:endCxn id="10" idx="2"/>
          </p:cNvCxnSpPr>
          <p:nvPr/>
        </p:nvCxnSpPr>
        <p:spPr>
          <a:xfrm>
            <a:off x="1700152" y="1423174"/>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E6A227-20D7-4250-9CC0-1BD84A6ADCE7}"/>
              </a:ext>
            </a:extLst>
          </p:cNvPr>
          <p:cNvCxnSpPr>
            <a:cxnSpLocks/>
            <a:stCxn id="7" idx="6"/>
            <a:endCxn id="10" idx="2"/>
          </p:cNvCxnSpPr>
          <p:nvPr/>
        </p:nvCxnSpPr>
        <p:spPr>
          <a:xfrm flipV="1">
            <a:off x="1700152" y="2177863"/>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519631E-7C2A-4C3F-88B3-F7E599908BA9}"/>
              </a:ext>
            </a:extLst>
          </p:cNvPr>
          <p:cNvCxnSpPr>
            <a:cxnSpLocks/>
            <a:stCxn id="3" idx="6"/>
            <a:endCxn id="11" idx="2"/>
          </p:cNvCxnSpPr>
          <p:nvPr/>
        </p:nvCxnSpPr>
        <p:spPr>
          <a:xfrm>
            <a:off x="1700152" y="1423174"/>
            <a:ext cx="1629412" cy="113953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BFD5310-F76A-44D3-BACD-1C260321AB77}"/>
              </a:ext>
            </a:extLst>
          </p:cNvPr>
          <p:cNvCxnSpPr>
            <a:cxnSpLocks/>
            <a:stCxn id="6" idx="6"/>
            <a:endCxn id="8" idx="2"/>
          </p:cNvCxnSpPr>
          <p:nvPr/>
        </p:nvCxnSpPr>
        <p:spPr>
          <a:xfrm flipV="1">
            <a:off x="1700152" y="1423174"/>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DDE8826-0458-42A3-AEAC-A2BC06B7C441}"/>
              </a:ext>
            </a:extLst>
          </p:cNvPr>
          <p:cNvCxnSpPr>
            <a:cxnSpLocks/>
            <a:stCxn id="5" idx="6"/>
            <a:endCxn id="11" idx="2"/>
          </p:cNvCxnSpPr>
          <p:nvPr/>
        </p:nvCxnSpPr>
        <p:spPr>
          <a:xfrm>
            <a:off x="1700152" y="1808022"/>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9ACB8DB9-5A4B-4A0E-BA21-118EEEB000A3}"/>
              </a:ext>
            </a:extLst>
          </p:cNvPr>
          <p:cNvCxnSpPr>
            <a:cxnSpLocks/>
            <a:stCxn id="7" idx="6"/>
            <a:endCxn id="9" idx="2"/>
          </p:cNvCxnSpPr>
          <p:nvPr/>
        </p:nvCxnSpPr>
        <p:spPr>
          <a:xfrm flipV="1">
            <a:off x="1700152" y="1808022"/>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29DCAE-B942-40A2-B140-4EEA8A7AC1E4}"/>
              </a:ext>
            </a:extLst>
          </p:cNvPr>
          <p:cNvCxnSpPr>
            <a:cxnSpLocks/>
            <a:stCxn id="7" idx="6"/>
            <a:endCxn id="8" idx="2"/>
          </p:cNvCxnSpPr>
          <p:nvPr/>
        </p:nvCxnSpPr>
        <p:spPr>
          <a:xfrm flipV="1">
            <a:off x="1700152" y="1423174"/>
            <a:ext cx="1629412" cy="113953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C67027FC-01D6-47FE-9C3B-2D808AAB1A1B}"/>
              </a:ext>
            </a:extLst>
          </p:cNvPr>
          <p:cNvSpPr/>
          <p:nvPr/>
        </p:nvSpPr>
        <p:spPr>
          <a:xfrm>
            <a:off x="5216676" y="1297174"/>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0000"/>
              </a:solidFill>
              <a:highlight>
                <a:srgbClr val="000000"/>
              </a:highlight>
            </a:endParaRPr>
          </a:p>
        </p:txBody>
      </p:sp>
      <p:sp>
        <p:nvSpPr>
          <p:cNvPr id="81" name="Oval 80">
            <a:extLst>
              <a:ext uri="{FF2B5EF4-FFF2-40B4-BE49-F238E27FC236}">
                <a16:creationId xmlns:a16="http://schemas.microsoft.com/office/drawing/2014/main" id="{FB143A6C-7C82-47C3-9208-43C676710A2D}"/>
              </a:ext>
            </a:extLst>
          </p:cNvPr>
          <p:cNvSpPr/>
          <p:nvPr/>
        </p:nvSpPr>
        <p:spPr>
          <a:xfrm>
            <a:off x="5216676" y="1682022"/>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82" name="Oval 81">
            <a:extLst>
              <a:ext uri="{FF2B5EF4-FFF2-40B4-BE49-F238E27FC236}">
                <a16:creationId xmlns:a16="http://schemas.microsoft.com/office/drawing/2014/main" id="{43E3B022-EEA0-4DD1-8A5E-0B50BC2FCA7E}"/>
              </a:ext>
            </a:extLst>
          </p:cNvPr>
          <p:cNvSpPr/>
          <p:nvPr/>
        </p:nvSpPr>
        <p:spPr>
          <a:xfrm>
            <a:off x="5216676" y="2051863"/>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83" name="Oval 82">
            <a:extLst>
              <a:ext uri="{FF2B5EF4-FFF2-40B4-BE49-F238E27FC236}">
                <a16:creationId xmlns:a16="http://schemas.microsoft.com/office/drawing/2014/main" id="{56D9BC9F-A153-4272-8B4E-1DC9DB4B9E9F}"/>
              </a:ext>
            </a:extLst>
          </p:cNvPr>
          <p:cNvSpPr/>
          <p:nvPr/>
        </p:nvSpPr>
        <p:spPr>
          <a:xfrm>
            <a:off x="5216676" y="2436711"/>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84" name="Oval 83">
            <a:extLst>
              <a:ext uri="{FF2B5EF4-FFF2-40B4-BE49-F238E27FC236}">
                <a16:creationId xmlns:a16="http://schemas.microsoft.com/office/drawing/2014/main" id="{F91D2CED-415B-42E4-BA6F-D3F2821CAB5F}"/>
              </a:ext>
            </a:extLst>
          </p:cNvPr>
          <p:cNvSpPr/>
          <p:nvPr/>
        </p:nvSpPr>
        <p:spPr>
          <a:xfrm>
            <a:off x="7098088" y="1297174"/>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85" name="Oval 84">
            <a:extLst>
              <a:ext uri="{FF2B5EF4-FFF2-40B4-BE49-F238E27FC236}">
                <a16:creationId xmlns:a16="http://schemas.microsoft.com/office/drawing/2014/main" id="{F97EF3C9-BA1C-46B7-A16D-85C06F5F8026}"/>
              </a:ext>
            </a:extLst>
          </p:cNvPr>
          <p:cNvSpPr/>
          <p:nvPr/>
        </p:nvSpPr>
        <p:spPr>
          <a:xfrm>
            <a:off x="7098088" y="1682022"/>
            <a:ext cx="252000" cy="252000"/>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86" name="Oval 85">
            <a:extLst>
              <a:ext uri="{FF2B5EF4-FFF2-40B4-BE49-F238E27FC236}">
                <a16:creationId xmlns:a16="http://schemas.microsoft.com/office/drawing/2014/main" id="{F2A22EBC-A5FA-4235-B330-28FF70A96A18}"/>
              </a:ext>
            </a:extLst>
          </p:cNvPr>
          <p:cNvSpPr/>
          <p:nvPr/>
        </p:nvSpPr>
        <p:spPr>
          <a:xfrm>
            <a:off x="7098088" y="2051863"/>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87" name="Oval 86">
            <a:extLst>
              <a:ext uri="{FF2B5EF4-FFF2-40B4-BE49-F238E27FC236}">
                <a16:creationId xmlns:a16="http://schemas.microsoft.com/office/drawing/2014/main" id="{98249513-12AC-45E6-B099-AFB826A0A9E0}"/>
              </a:ext>
            </a:extLst>
          </p:cNvPr>
          <p:cNvSpPr/>
          <p:nvPr/>
        </p:nvSpPr>
        <p:spPr>
          <a:xfrm>
            <a:off x="7098088" y="2436711"/>
            <a:ext cx="252000" cy="25200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cxnSp>
        <p:nvCxnSpPr>
          <p:cNvPr id="88" name="Straight Connector 87">
            <a:extLst>
              <a:ext uri="{FF2B5EF4-FFF2-40B4-BE49-F238E27FC236}">
                <a16:creationId xmlns:a16="http://schemas.microsoft.com/office/drawing/2014/main" id="{10A07A82-67CD-462C-80B7-D1B63AE7A108}"/>
              </a:ext>
            </a:extLst>
          </p:cNvPr>
          <p:cNvCxnSpPr>
            <a:cxnSpLocks/>
            <a:stCxn id="80" idx="6"/>
            <a:endCxn id="84" idx="2"/>
          </p:cNvCxnSpPr>
          <p:nvPr/>
        </p:nvCxnSpPr>
        <p:spPr>
          <a:xfrm>
            <a:off x="5468676" y="1423174"/>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5408254-56F9-4ADC-91B7-DB8B93EBF101}"/>
              </a:ext>
            </a:extLst>
          </p:cNvPr>
          <p:cNvCxnSpPr>
            <a:cxnSpLocks/>
            <a:stCxn id="81" idx="6"/>
            <a:endCxn id="85" idx="2"/>
          </p:cNvCxnSpPr>
          <p:nvPr/>
        </p:nvCxnSpPr>
        <p:spPr>
          <a:xfrm>
            <a:off x="5468676" y="1808022"/>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B5C66F6-8A43-4EF6-90CD-8481F7CED6C0}"/>
              </a:ext>
            </a:extLst>
          </p:cNvPr>
          <p:cNvCxnSpPr>
            <a:cxnSpLocks/>
            <a:stCxn id="82" idx="6"/>
            <a:endCxn id="86" idx="2"/>
          </p:cNvCxnSpPr>
          <p:nvPr/>
        </p:nvCxnSpPr>
        <p:spPr>
          <a:xfrm>
            <a:off x="5468676" y="2177863"/>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37AE04-D6B3-46A7-8610-03986D817BE0}"/>
              </a:ext>
            </a:extLst>
          </p:cNvPr>
          <p:cNvCxnSpPr>
            <a:cxnSpLocks/>
            <a:stCxn id="83" idx="6"/>
            <a:endCxn id="87" idx="2"/>
          </p:cNvCxnSpPr>
          <p:nvPr/>
        </p:nvCxnSpPr>
        <p:spPr>
          <a:xfrm>
            <a:off x="5468676" y="2562711"/>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3BC9386-FA16-4443-974C-009622BE6700}"/>
              </a:ext>
            </a:extLst>
          </p:cNvPr>
          <p:cNvCxnSpPr>
            <a:cxnSpLocks/>
            <a:endCxn id="85" idx="2"/>
          </p:cNvCxnSpPr>
          <p:nvPr/>
        </p:nvCxnSpPr>
        <p:spPr>
          <a:xfrm>
            <a:off x="5468676" y="1423174"/>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641ABD5-1D3F-492D-A1EB-6D1698AFAEC8}"/>
              </a:ext>
            </a:extLst>
          </p:cNvPr>
          <p:cNvCxnSpPr>
            <a:cxnSpLocks/>
            <a:endCxn id="84" idx="2"/>
          </p:cNvCxnSpPr>
          <p:nvPr/>
        </p:nvCxnSpPr>
        <p:spPr>
          <a:xfrm flipV="1">
            <a:off x="5468676" y="1423174"/>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BD2957D-C980-4B07-8E1D-9C82D7F79AFF}"/>
              </a:ext>
            </a:extLst>
          </p:cNvPr>
          <p:cNvCxnSpPr>
            <a:cxnSpLocks/>
            <a:endCxn id="86" idx="2"/>
          </p:cNvCxnSpPr>
          <p:nvPr/>
        </p:nvCxnSpPr>
        <p:spPr>
          <a:xfrm>
            <a:off x="5451873" y="1806969"/>
            <a:ext cx="1646215" cy="370894"/>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1388B2-BC7D-426F-B5A9-7853EF1BAE91}"/>
              </a:ext>
            </a:extLst>
          </p:cNvPr>
          <p:cNvCxnSpPr>
            <a:cxnSpLocks/>
            <a:stCxn id="82" idx="6"/>
            <a:endCxn id="87" idx="2"/>
          </p:cNvCxnSpPr>
          <p:nvPr/>
        </p:nvCxnSpPr>
        <p:spPr>
          <a:xfrm>
            <a:off x="5468676" y="2177863"/>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C5C0A51-F157-4FAD-B519-A07145315FC8}"/>
              </a:ext>
            </a:extLst>
          </p:cNvPr>
          <p:cNvCxnSpPr>
            <a:cxnSpLocks/>
            <a:stCxn id="82" idx="6"/>
          </p:cNvCxnSpPr>
          <p:nvPr/>
        </p:nvCxnSpPr>
        <p:spPr>
          <a:xfrm flipV="1">
            <a:off x="5468676" y="1816855"/>
            <a:ext cx="1612609" cy="3610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F355D35-A52C-4C88-B8AF-FB6C5C3DB0CB}"/>
              </a:ext>
            </a:extLst>
          </p:cNvPr>
          <p:cNvCxnSpPr>
            <a:cxnSpLocks/>
            <a:stCxn id="80" idx="6"/>
            <a:endCxn id="86" idx="2"/>
          </p:cNvCxnSpPr>
          <p:nvPr/>
        </p:nvCxnSpPr>
        <p:spPr>
          <a:xfrm>
            <a:off x="5468676" y="1423174"/>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070AF4B-E366-428B-BD83-47CFB6655C0A}"/>
              </a:ext>
            </a:extLst>
          </p:cNvPr>
          <p:cNvCxnSpPr>
            <a:cxnSpLocks/>
            <a:stCxn id="83" idx="6"/>
            <a:endCxn id="86" idx="2"/>
          </p:cNvCxnSpPr>
          <p:nvPr/>
        </p:nvCxnSpPr>
        <p:spPr>
          <a:xfrm flipV="1">
            <a:off x="5468676" y="2177863"/>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59D3A11-EE8C-48D9-9226-010126D65038}"/>
              </a:ext>
            </a:extLst>
          </p:cNvPr>
          <p:cNvCxnSpPr>
            <a:cxnSpLocks/>
            <a:stCxn id="80" idx="6"/>
            <a:endCxn id="87" idx="2"/>
          </p:cNvCxnSpPr>
          <p:nvPr/>
        </p:nvCxnSpPr>
        <p:spPr>
          <a:xfrm>
            <a:off x="5468676" y="1423174"/>
            <a:ext cx="1629412" cy="113953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B7FF06-25A0-4376-B05F-B10C51FE8780}"/>
              </a:ext>
            </a:extLst>
          </p:cNvPr>
          <p:cNvCxnSpPr>
            <a:cxnSpLocks/>
            <a:stCxn id="82" idx="6"/>
            <a:endCxn id="84" idx="2"/>
          </p:cNvCxnSpPr>
          <p:nvPr/>
        </p:nvCxnSpPr>
        <p:spPr>
          <a:xfrm flipV="1">
            <a:off x="5468676" y="1423174"/>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7CB6E73-EDB8-4B5E-A0AD-6E0A90B23EF7}"/>
              </a:ext>
            </a:extLst>
          </p:cNvPr>
          <p:cNvCxnSpPr>
            <a:cxnSpLocks/>
            <a:stCxn id="81" idx="6"/>
            <a:endCxn id="87" idx="2"/>
          </p:cNvCxnSpPr>
          <p:nvPr/>
        </p:nvCxnSpPr>
        <p:spPr>
          <a:xfrm>
            <a:off x="5468676" y="1808022"/>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F8EB297-6AF8-46D8-B5B5-D8CEB5487F69}"/>
              </a:ext>
            </a:extLst>
          </p:cNvPr>
          <p:cNvCxnSpPr>
            <a:cxnSpLocks/>
            <a:stCxn id="83" idx="6"/>
            <a:endCxn id="85" idx="2"/>
          </p:cNvCxnSpPr>
          <p:nvPr/>
        </p:nvCxnSpPr>
        <p:spPr>
          <a:xfrm flipV="1">
            <a:off x="5468676" y="1808022"/>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BC56C4-C2BB-48A1-A180-34400AE7A351}"/>
              </a:ext>
            </a:extLst>
          </p:cNvPr>
          <p:cNvCxnSpPr>
            <a:cxnSpLocks/>
            <a:stCxn id="83" idx="6"/>
            <a:endCxn id="84" idx="2"/>
          </p:cNvCxnSpPr>
          <p:nvPr/>
        </p:nvCxnSpPr>
        <p:spPr>
          <a:xfrm flipV="1">
            <a:off x="5468676" y="1423174"/>
            <a:ext cx="1629412" cy="113953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D6E10600-E233-44AA-A1B8-F630000FA4B2}"/>
              </a:ext>
            </a:extLst>
          </p:cNvPr>
          <p:cNvPicPr>
            <a:picLocks noChangeAspect="1"/>
          </p:cNvPicPr>
          <p:nvPr/>
        </p:nvPicPr>
        <p:blipFill rotWithShape="1">
          <a:blip r:embed="rId3"/>
          <a:srcRect l="29776" t="24124" r="29786" b="22233"/>
          <a:stretch/>
        </p:blipFill>
        <p:spPr>
          <a:xfrm>
            <a:off x="1910365" y="3382771"/>
            <a:ext cx="1313292" cy="1509849"/>
          </a:xfrm>
          <a:prstGeom prst="rect">
            <a:avLst/>
          </a:prstGeom>
        </p:spPr>
      </p:pic>
      <p:pic>
        <p:nvPicPr>
          <p:cNvPr id="69" name="Picture 68">
            <a:extLst>
              <a:ext uri="{FF2B5EF4-FFF2-40B4-BE49-F238E27FC236}">
                <a16:creationId xmlns:a16="http://schemas.microsoft.com/office/drawing/2014/main" id="{86C9B4B0-D717-495C-BCA7-F1E552CFD01C}"/>
              </a:ext>
            </a:extLst>
          </p:cNvPr>
          <p:cNvPicPr>
            <a:picLocks noChangeAspect="1"/>
          </p:cNvPicPr>
          <p:nvPr/>
        </p:nvPicPr>
        <p:blipFill rotWithShape="1">
          <a:blip r:embed="rId3"/>
          <a:srcRect l="29776" t="24124" r="29786" b="22233"/>
          <a:stretch/>
        </p:blipFill>
        <p:spPr>
          <a:xfrm>
            <a:off x="5673189" y="3413161"/>
            <a:ext cx="1313292" cy="1509849"/>
          </a:xfrm>
          <a:prstGeom prst="rect">
            <a:avLst/>
          </a:prstGeom>
        </p:spPr>
      </p:pic>
    </p:spTree>
    <p:extLst>
      <p:ext uri="{BB962C8B-B14F-4D97-AF65-F5344CB8AC3E}">
        <p14:creationId xmlns:p14="http://schemas.microsoft.com/office/powerpoint/2010/main" val="2427679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E39A11-84ED-8C45-9F19-3C2C46E9476D}"/>
              </a:ext>
            </a:extLst>
          </p:cNvPr>
          <p:cNvSpPr>
            <a:spLocks noGrp="1"/>
          </p:cNvSpPr>
          <p:nvPr>
            <p:ph type="title"/>
          </p:nvPr>
        </p:nvSpPr>
        <p:spPr/>
        <p:txBody>
          <a:bodyPr/>
          <a:lstStyle/>
          <a:p>
            <a:r>
              <a:rPr lang="de-DE" dirty="0"/>
              <a:t>ALGORITHMIC FORMULATION</a:t>
            </a:r>
          </a:p>
        </p:txBody>
      </p:sp>
      <p:sp>
        <p:nvSpPr>
          <p:cNvPr id="3" name="Oval 2">
            <a:extLst>
              <a:ext uri="{FF2B5EF4-FFF2-40B4-BE49-F238E27FC236}">
                <a16:creationId xmlns:a16="http://schemas.microsoft.com/office/drawing/2014/main" id="{8889E715-04E0-384A-8C05-F0F7812EBA31}"/>
              </a:ext>
            </a:extLst>
          </p:cNvPr>
          <p:cNvSpPr/>
          <p:nvPr/>
        </p:nvSpPr>
        <p:spPr>
          <a:xfrm>
            <a:off x="1448152"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0000"/>
              </a:solidFill>
              <a:highlight>
                <a:srgbClr val="000000"/>
              </a:highlight>
            </a:endParaRPr>
          </a:p>
        </p:txBody>
      </p:sp>
      <p:sp>
        <p:nvSpPr>
          <p:cNvPr id="5" name="Oval 4">
            <a:extLst>
              <a:ext uri="{FF2B5EF4-FFF2-40B4-BE49-F238E27FC236}">
                <a16:creationId xmlns:a16="http://schemas.microsoft.com/office/drawing/2014/main" id="{7361DC34-78E4-E240-AE3E-38F573263A6D}"/>
              </a:ext>
            </a:extLst>
          </p:cNvPr>
          <p:cNvSpPr/>
          <p:nvPr/>
        </p:nvSpPr>
        <p:spPr>
          <a:xfrm>
            <a:off x="1448152"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6" name="Oval 5">
            <a:extLst>
              <a:ext uri="{FF2B5EF4-FFF2-40B4-BE49-F238E27FC236}">
                <a16:creationId xmlns:a16="http://schemas.microsoft.com/office/drawing/2014/main" id="{A56F8FE3-83D9-1442-8B05-0576D7D521DB}"/>
              </a:ext>
            </a:extLst>
          </p:cNvPr>
          <p:cNvSpPr/>
          <p:nvPr/>
        </p:nvSpPr>
        <p:spPr>
          <a:xfrm>
            <a:off x="1448152"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7" name="Oval 6">
            <a:extLst>
              <a:ext uri="{FF2B5EF4-FFF2-40B4-BE49-F238E27FC236}">
                <a16:creationId xmlns:a16="http://schemas.microsoft.com/office/drawing/2014/main" id="{80B7F3B0-9F56-6948-8998-DE15E3821A23}"/>
              </a:ext>
            </a:extLst>
          </p:cNvPr>
          <p:cNvSpPr/>
          <p:nvPr/>
        </p:nvSpPr>
        <p:spPr>
          <a:xfrm>
            <a:off x="1448152"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8" name="Oval 7">
            <a:extLst>
              <a:ext uri="{FF2B5EF4-FFF2-40B4-BE49-F238E27FC236}">
                <a16:creationId xmlns:a16="http://schemas.microsoft.com/office/drawing/2014/main" id="{172AF1AA-852D-674F-A5AD-72ADBE4E4E07}"/>
              </a:ext>
            </a:extLst>
          </p:cNvPr>
          <p:cNvSpPr/>
          <p:nvPr/>
        </p:nvSpPr>
        <p:spPr>
          <a:xfrm>
            <a:off x="3329564"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9" name="Oval 8">
            <a:extLst>
              <a:ext uri="{FF2B5EF4-FFF2-40B4-BE49-F238E27FC236}">
                <a16:creationId xmlns:a16="http://schemas.microsoft.com/office/drawing/2014/main" id="{D4ADBA11-5247-4143-AAB8-A4E4C0C16074}"/>
              </a:ext>
            </a:extLst>
          </p:cNvPr>
          <p:cNvSpPr/>
          <p:nvPr/>
        </p:nvSpPr>
        <p:spPr>
          <a:xfrm>
            <a:off x="3329564"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0" name="Oval 9">
            <a:extLst>
              <a:ext uri="{FF2B5EF4-FFF2-40B4-BE49-F238E27FC236}">
                <a16:creationId xmlns:a16="http://schemas.microsoft.com/office/drawing/2014/main" id="{228D3A9D-9A5D-4E44-8504-4C7C0B71A13A}"/>
              </a:ext>
            </a:extLst>
          </p:cNvPr>
          <p:cNvSpPr/>
          <p:nvPr/>
        </p:nvSpPr>
        <p:spPr>
          <a:xfrm>
            <a:off x="3329564"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1" name="Oval 10">
            <a:extLst>
              <a:ext uri="{FF2B5EF4-FFF2-40B4-BE49-F238E27FC236}">
                <a16:creationId xmlns:a16="http://schemas.microsoft.com/office/drawing/2014/main" id="{52DB0A6C-9C1E-DD47-B011-3EAD9B61FCCB}"/>
              </a:ext>
            </a:extLst>
          </p:cNvPr>
          <p:cNvSpPr/>
          <p:nvPr/>
        </p:nvSpPr>
        <p:spPr>
          <a:xfrm>
            <a:off x="3329564"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2" name="Oval 11">
            <a:extLst>
              <a:ext uri="{FF2B5EF4-FFF2-40B4-BE49-F238E27FC236}">
                <a16:creationId xmlns:a16="http://schemas.microsoft.com/office/drawing/2014/main" id="{EF91D1E2-326B-9C46-A843-51B5FA80ABC8}"/>
              </a:ext>
            </a:extLst>
          </p:cNvPr>
          <p:cNvSpPr/>
          <p:nvPr/>
        </p:nvSpPr>
        <p:spPr>
          <a:xfrm>
            <a:off x="5210976"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3" name="Oval 12">
            <a:extLst>
              <a:ext uri="{FF2B5EF4-FFF2-40B4-BE49-F238E27FC236}">
                <a16:creationId xmlns:a16="http://schemas.microsoft.com/office/drawing/2014/main" id="{A5B30AF7-9212-5147-903C-A4EA129B7785}"/>
              </a:ext>
            </a:extLst>
          </p:cNvPr>
          <p:cNvSpPr/>
          <p:nvPr/>
        </p:nvSpPr>
        <p:spPr>
          <a:xfrm>
            <a:off x="5210976"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4" name="Oval 13">
            <a:extLst>
              <a:ext uri="{FF2B5EF4-FFF2-40B4-BE49-F238E27FC236}">
                <a16:creationId xmlns:a16="http://schemas.microsoft.com/office/drawing/2014/main" id="{796E0A5C-B74E-7C45-A818-69F690F7DD9A}"/>
              </a:ext>
            </a:extLst>
          </p:cNvPr>
          <p:cNvSpPr/>
          <p:nvPr/>
        </p:nvSpPr>
        <p:spPr>
          <a:xfrm>
            <a:off x="5210976"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5" name="Oval 14">
            <a:extLst>
              <a:ext uri="{FF2B5EF4-FFF2-40B4-BE49-F238E27FC236}">
                <a16:creationId xmlns:a16="http://schemas.microsoft.com/office/drawing/2014/main" id="{6AF48F03-8DAA-2043-81BC-1CC847F6D45F}"/>
              </a:ext>
            </a:extLst>
          </p:cNvPr>
          <p:cNvSpPr/>
          <p:nvPr/>
        </p:nvSpPr>
        <p:spPr>
          <a:xfrm>
            <a:off x="5210976"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6" name="Oval 15">
            <a:extLst>
              <a:ext uri="{FF2B5EF4-FFF2-40B4-BE49-F238E27FC236}">
                <a16:creationId xmlns:a16="http://schemas.microsoft.com/office/drawing/2014/main" id="{023DB479-5381-574D-A16E-C4C0950C4D73}"/>
              </a:ext>
            </a:extLst>
          </p:cNvPr>
          <p:cNvSpPr/>
          <p:nvPr/>
        </p:nvSpPr>
        <p:spPr>
          <a:xfrm>
            <a:off x="7092389"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7" name="Oval 16">
            <a:extLst>
              <a:ext uri="{FF2B5EF4-FFF2-40B4-BE49-F238E27FC236}">
                <a16:creationId xmlns:a16="http://schemas.microsoft.com/office/drawing/2014/main" id="{25AFB35A-3F96-874A-B4CC-B80185786776}"/>
              </a:ext>
            </a:extLst>
          </p:cNvPr>
          <p:cNvSpPr/>
          <p:nvPr/>
        </p:nvSpPr>
        <p:spPr>
          <a:xfrm>
            <a:off x="7092389"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8" name="Oval 17">
            <a:extLst>
              <a:ext uri="{FF2B5EF4-FFF2-40B4-BE49-F238E27FC236}">
                <a16:creationId xmlns:a16="http://schemas.microsoft.com/office/drawing/2014/main" id="{B5C8A5F4-E679-D842-A3C3-46D50AB88953}"/>
              </a:ext>
            </a:extLst>
          </p:cNvPr>
          <p:cNvSpPr/>
          <p:nvPr/>
        </p:nvSpPr>
        <p:spPr>
          <a:xfrm>
            <a:off x="7092389"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19" name="Oval 18">
            <a:extLst>
              <a:ext uri="{FF2B5EF4-FFF2-40B4-BE49-F238E27FC236}">
                <a16:creationId xmlns:a16="http://schemas.microsoft.com/office/drawing/2014/main" id="{0567C15E-ED73-044D-A57E-8E688C550745}"/>
              </a:ext>
            </a:extLst>
          </p:cNvPr>
          <p:cNvSpPr/>
          <p:nvPr/>
        </p:nvSpPr>
        <p:spPr>
          <a:xfrm>
            <a:off x="7092389"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61" name="Google Shape;364;p30">
            <a:extLst>
              <a:ext uri="{FF2B5EF4-FFF2-40B4-BE49-F238E27FC236}">
                <a16:creationId xmlns:a16="http://schemas.microsoft.com/office/drawing/2014/main" id="{3330D879-5CE9-4AF9-9B10-3D90924DF9A9}"/>
              </a:ext>
            </a:extLst>
          </p:cNvPr>
          <p:cNvSpPr txBox="1">
            <a:spLocks/>
          </p:cNvSpPr>
          <p:nvPr/>
        </p:nvSpPr>
        <p:spPr>
          <a:xfrm>
            <a:off x="905135" y="2754082"/>
            <a:ext cx="1478290"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dirty="0">
                <a:ln>
                  <a:noFill/>
                </a:ln>
                <a:solidFill>
                  <a:srgbClr val="558F3B"/>
                </a:solidFill>
                <a:effectLst/>
                <a:uLnTx/>
                <a:uFillTx/>
                <a:latin typeface="Ramabhadra"/>
                <a:cs typeface="Ramabhadra"/>
                <a:sym typeface="Ramabhadra"/>
              </a:rPr>
              <a:t>SUPPLIER</a:t>
            </a:r>
            <a:endParaRPr lang="en-GB" sz="2000" dirty="0"/>
          </a:p>
        </p:txBody>
      </p:sp>
      <p:sp>
        <p:nvSpPr>
          <p:cNvPr id="63" name="Google Shape;364;p30">
            <a:extLst>
              <a:ext uri="{FF2B5EF4-FFF2-40B4-BE49-F238E27FC236}">
                <a16:creationId xmlns:a16="http://schemas.microsoft.com/office/drawing/2014/main" id="{63F3518D-B197-4620-8D25-0DE7327602D8}"/>
              </a:ext>
            </a:extLst>
          </p:cNvPr>
          <p:cNvSpPr txBox="1">
            <a:spLocks/>
          </p:cNvSpPr>
          <p:nvPr/>
        </p:nvSpPr>
        <p:spPr>
          <a:xfrm>
            <a:off x="2567011" y="2754082"/>
            <a:ext cx="1777106"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dirty="0">
                <a:ln>
                  <a:noFill/>
                </a:ln>
                <a:solidFill>
                  <a:srgbClr val="558F3B"/>
                </a:solidFill>
                <a:effectLst/>
                <a:uLnTx/>
                <a:uFillTx/>
                <a:latin typeface="Ramabhadra"/>
                <a:cs typeface="Ramabhadra"/>
                <a:sym typeface="Ramabhadra"/>
              </a:rPr>
              <a:t>TRANSPORT</a:t>
            </a:r>
            <a:endParaRPr lang="en-GB" sz="2000" dirty="0"/>
          </a:p>
        </p:txBody>
      </p:sp>
      <p:sp>
        <p:nvSpPr>
          <p:cNvPr id="66" name="Google Shape;364;p30">
            <a:extLst>
              <a:ext uri="{FF2B5EF4-FFF2-40B4-BE49-F238E27FC236}">
                <a16:creationId xmlns:a16="http://schemas.microsoft.com/office/drawing/2014/main" id="{835DBC1C-9103-437D-AC6A-00AE3BA69631}"/>
              </a:ext>
            </a:extLst>
          </p:cNvPr>
          <p:cNvSpPr txBox="1">
            <a:spLocks/>
          </p:cNvSpPr>
          <p:nvPr/>
        </p:nvSpPr>
        <p:spPr>
          <a:xfrm>
            <a:off x="4597831" y="2754082"/>
            <a:ext cx="1478290"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dirty="0">
                <a:ln>
                  <a:noFill/>
                </a:ln>
                <a:solidFill>
                  <a:srgbClr val="558F3B"/>
                </a:solidFill>
                <a:effectLst/>
                <a:uLnTx/>
                <a:uFillTx/>
                <a:latin typeface="Ramabhadra"/>
                <a:cs typeface="Ramabhadra"/>
                <a:sym typeface="Ramabhadra"/>
              </a:rPr>
              <a:t>FACTORY</a:t>
            </a:r>
            <a:endParaRPr lang="en-GB" sz="2000" dirty="0"/>
          </a:p>
        </p:txBody>
      </p:sp>
      <p:sp>
        <p:nvSpPr>
          <p:cNvPr id="67" name="Google Shape;364;p30">
            <a:extLst>
              <a:ext uri="{FF2B5EF4-FFF2-40B4-BE49-F238E27FC236}">
                <a16:creationId xmlns:a16="http://schemas.microsoft.com/office/drawing/2014/main" id="{170AE0C8-C11F-417F-89AB-1107B41EAC81}"/>
              </a:ext>
            </a:extLst>
          </p:cNvPr>
          <p:cNvSpPr txBox="1">
            <a:spLocks/>
          </p:cNvSpPr>
          <p:nvPr/>
        </p:nvSpPr>
        <p:spPr>
          <a:xfrm>
            <a:off x="6329835" y="2754082"/>
            <a:ext cx="1777105" cy="428630"/>
          </a:xfrm>
          <a:prstGeom prst="rect">
            <a:avLst/>
          </a:prstGeom>
          <a:ln>
            <a:solidFill>
              <a:schemeClr val="dk1"/>
            </a:solidFill>
            <a:prstDash val="dash"/>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kumimoji="0" lang="de-DE" sz="2000" b="1" i="0" u="none" strike="noStrike" kern="0" cap="none" spc="0" normalizeH="0" baseline="0" noProof="0" dirty="0">
                <a:ln>
                  <a:noFill/>
                </a:ln>
                <a:solidFill>
                  <a:srgbClr val="558F3B"/>
                </a:solidFill>
                <a:effectLst/>
                <a:uLnTx/>
                <a:uFillTx/>
                <a:latin typeface="Ramabhadra"/>
                <a:cs typeface="Ramabhadra"/>
                <a:sym typeface="Ramabhadra"/>
              </a:rPr>
              <a:t>PACKAGING</a:t>
            </a:r>
            <a:endParaRPr lang="en-GB" sz="2000" dirty="0"/>
          </a:p>
        </p:txBody>
      </p:sp>
      <p:sp>
        <p:nvSpPr>
          <p:cNvPr id="32" name="Rectangle 31">
            <a:extLst>
              <a:ext uri="{FF2B5EF4-FFF2-40B4-BE49-F238E27FC236}">
                <a16:creationId xmlns:a16="http://schemas.microsoft.com/office/drawing/2014/main" id="{989924FC-347A-4945-9FB5-AF6A37C18C42}"/>
              </a:ext>
            </a:extLst>
          </p:cNvPr>
          <p:cNvSpPr/>
          <p:nvPr/>
        </p:nvSpPr>
        <p:spPr>
          <a:xfrm>
            <a:off x="820057" y="1206345"/>
            <a:ext cx="7370511" cy="2047757"/>
          </a:xfrm>
          <a:prstGeom prst="rect">
            <a:avLst/>
          </a:prstGeom>
          <a:noFill/>
          <a:ln w="38100">
            <a:solidFill>
              <a:srgbClr val="FFAE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55492D49-99B1-461C-B626-F4BED88AC1F2}"/>
              </a:ext>
            </a:extLst>
          </p:cNvPr>
          <p:cNvCxnSpPr>
            <a:stCxn id="3" idx="6"/>
            <a:endCxn id="8" idx="2"/>
          </p:cNvCxnSpPr>
          <p:nvPr/>
        </p:nvCxnSpPr>
        <p:spPr>
          <a:xfrm>
            <a:off x="1700152" y="1423174"/>
            <a:ext cx="1629412"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4B6A1B43-C45E-4DB1-896C-DAB70D6D6FA8}"/>
              </a:ext>
            </a:extLst>
          </p:cNvPr>
          <p:cNvSpPr/>
          <p:nvPr/>
        </p:nvSpPr>
        <p:spPr>
          <a:xfrm>
            <a:off x="1448152"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0000"/>
              </a:solidFill>
              <a:highlight>
                <a:srgbClr val="000000"/>
              </a:highlight>
            </a:endParaRPr>
          </a:p>
        </p:txBody>
      </p:sp>
      <p:sp>
        <p:nvSpPr>
          <p:cNvPr id="38" name="Oval 37">
            <a:extLst>
              <a:ext uri="{FF2B5EF4-FFF2-40B4-BE49-F238E27FC236}">
                <a16:creationId xmlns:a16="http://schemas.microsoft.com/office/drawing/2014/main" id="{D6B13EF3-FA85-4B54-9410-1B746327AAF3}"/>
              </a:ext>
            </a:extLst>
          </p:cNvPr>
          <p:cNvSpPr/>
          <p:nvPr/>
        </p:nvSpPr>
        <p:spPr>
          <a:xfrm>
            <a:off x="1448152"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39" name="Oval 38">
            <a:extLst>
              <a:ext uri="{FF2B5EF4-FFF2-40B4-BE49-F238E27FC236}">
                <a16:creationId xmlns:a16="http://schemas.microsoft.com/office/drawing/2014/main" id="{332FA1C6-0062-48AA-BB40-9805FFCFAFEE}"/>
              </a:ext>
            </a:extLst>
          </p:cNvPr>
          <p:cNvSpPr/>
          <p:nvPr/>
        </p:nvSpPr>
        <p:spPr>
          <a:xfrm>
            <a:off x="1448152"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40" name="Oval 39">
            <a:extLst>
              <a:ext uri="{FF2B5EF4-FFF2-40B4-BE49-F238E27FC236}">
                <a16:creationId xmlns:a16="http://schemas.microsoft.com/office/drawing/2014/main" id="{A15A9914-1A0F-4F12-91EA-2E2A9BCEF314}"/>
              </a:ext>
            </a:extLst>
          </p:cNvPr>
          <p:cNvSpPr/>
          <p:nvPr/>
        </p:nvSpPr>
        <p:spPr>
          <a:xfrm>
            <a:off x="1448152"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41" name="Oval 40">
            <a:extLst>
              <a:ext uri="{FF2B5EF4-FFF2-40B4-BE49-F238E27FC236}">
                <a16:creationId xmlns:a16="http://schemas.microsoft.com/office/drawing/2014/main" id="{10EA5FA5-CB47-4519-A6D9-3D537AB3201B}"/>
              </a:ext>
            </a:extLst>
          </p:cNvPr>
          <p:cNvSpPr/>
          <p:nvPr/>
        </p:nvSpPr>
        <p:spPr>
          <a:xfrm>
            <a:off x="3329564"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42" name="Oval 41">
            <a:extLst>
              <a:ext uri="{FF2B5EF4-FFF2-40B4-BE49-F238E27FC236}">
                <a16:creationId xmlns:a16="http://schemas.microsoft.com/office/drawing/2014/main" id="{5A4A0C98-1569-490B-8A05-A997CC726A51}"/>
              </a:ext>
            </a:extLst>
          </p:cNvPr>
          <p:cNvSpPr/>
          <p:nvPr/>
        </p:nvSpPr>
        <p:spPr>
          <a:xfrm>
            <a:off x="3329564"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43" name="Oval 42">
            <a:extLst>
              <a:ext uri="{FF2B5EF4-FFF2-40B4-BE49-F238E27FC236}">
                <a16:creationId xmlns:a16="http://schemas.microsoft.com/office/drawing/2014/main" id="{0176335E-FDCC-414A-9C24-FF31448A97FD}"/>
              </a:ext>
            </a:extLst>
          </p:cNvPr>
          <p:cNvSpPr/>
          <p:nvPr/>
        </p:nvSpPr>
        <p:spPr>
          <a:xfrm>
            <a:off x="3329564"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44" name="Oval 43">
            <a:extLst>
              <a:ext uri="{FF2B5EF4-FFF2-40B4-BE49-F238E27FC236}">
                <a16:creationId xmlns:a16="http://schemas.microsoft.com/office/drawing/2014/main" id="{26CE8B2E-3A38-42D2-B0C4-861B17151D97}"/>
              </a:ext>
            </a:extLst>
          </p:cNvPr>
          <p:cNvSpPr/>
          <p:nvPr/>
        </p:nvSpPr>
        <p:spPr>
          <a:xfrm>
            <a:off x="3329564"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cxnSp>
        <p:nvCxnSpPr>
          <p:cNvPr id="45" name="Straight Connector 44">
            <a:extLst>
              <a:ext uri="{FF2B5EF4-FFF2-40B4-BE49-F238E27FC236}">
                <a16:creationId xmlns:a16="http://schemas.microsoft.com/office/drawing/2014/main" id="{4623CAFF-9FEF-40FC-B229-B34D660D3326}"/>
              </a:ext>
            </a:extLst>
          </p:cNvPr>
          <p:cNvCxnSpPr>
            <a:cxnSpLocks/>
            <a:stCxn id="37" idx="6"/>
            <a:endCxn id="41" idx="2"/>
          </p:cNvCxnSpPr>
          <p:nvPr/>
        </p:nvCxnSpPr>
        <p:spPr>
          <a:xfrm>
            <a:off x="1700152" y="1423174"/>
            <a:ext cx="1629412" cy="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D95E723-B81D-4C31-A95A-A9AC87D3A6AF}"/>
              </a:ext>
            </a:extLst>
          </p:cNvPr>
          <p:cNvCxnSpPr>
            <a:cxnSpLocks/>
            <a:stCxn id="38" idx="6"/>
            <a:endCxn id="42" idx="2"/>
          </p:cNvCxnSpPr>
          <p:nvPr/>
        </p:nvCxnSpPr>
        <p:spPr>
          <a:xfrm>
            <a:off x="1700152" y="1808022"/>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E4CD280-FFC3-42B8-A7FA-91D3F4D36674}"/>
              </a:ext>
            </a:extLst>
          </p:cNvPr>
          <p:cNvCxnSpPr>
            <a:cxnSpLocks/>
            <a:stCxn id="39" idx="6"/>
            <a:endCxn id="43" idx="2"/>
          </p:cNvCxnSpPr>
          <p:nvPr/>
        </p:nvCxnSpPr>
        <p:spPr>
          <a:xfrm>
            <a:off x="1700152" y="2177863"/>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7EDADEB-65F3-4FBA-95D2-5DD9FB567704}"/>
              </a:ext>
            </a:extLst>
          </p:cNvPr>
          <p:cNvCxnSpPr>
            <a:cxnSpLocks/>
            <a:stCxn id="40" idx="6"/>
            <a:endCxn id="44" idx="2"/>
          </p:cNvCxnSpPr>
          <p:nvPr/>
        </p:nvCxnSpPr>
        <p:spPr>
          <a:xfrm>
            <a:off x="1700152" y="2562711"/>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A6BDBE0-452B-4656-B616-3DA0CB097464}"/>
              </a:ext>
            </a:extLst>
          </p:cNvPr>
          <p:cNvCxnSpPr>
            <a:cxnSpLocks/>
            <a:endCxn id="42" idx="2"/>
          </p:cNvCxnSpPr>
          <p:nvPr/>
        </p:nvCxnSpPr>
        <p:spPr>
          <a:xfrm>
            <a:off x="1700152" y="1423174"/>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069F438-DD74-4D03-A9E1-E5A7F9A7DD6A}"/>
              </a:ext>
            </a:extLst>
          </p:cNvPr>
          <p:cNvCxnSpPr>
            <a:cxnSpLocks/>
            <a:stCxn id="38" idx="6"/>
            <a:endCxn id="41" idx="2"/>
          </p:cNvCxnSpPr>
          <p:nvPr/>
        </p:nvCxnSpPr>
        <p:spPr>
          <a:xfrm flipV="1">
            <a:off x="1700152" y="1423174"/>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3D8AF6D-66DA-40A3-924D-DFB335F7665D}"/>
              </a:ext>
            </a:extLst>
          </p:cNvPr>
          <p:cNvCxnSpPr>
            <a:cxnSpLocks/>
            <a:stCxn id="38" idx="6"/>
            <a:endCxn id="43" idx="2"/>
          </p:cNvCxnSpPr>
          <p:nvPr/>
        </p:nvCxnSpPr>
        <p:spPr>
          <a:xfrm>
            <a:off x="1700152" y="1808022"/>
            <a:ext cx="1629412" cy="36984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508E11D-7061-45D3-B054-929477AD0456}"/>
              </a:ext>
            </a:extLst>
          </p:cNvPr>
          <p:cNvCxnSpPr>
            <a:cxnSpLocks/>
            <a:stCxn id="39" idx="6"/>
            <a:endCxn id="44" idx="2"/>
          </p:cNvCxnSpPr>
          <p:nvPr/>
        </p:nvCxnSpPr>
        <p:spPr>
          <a:xfrm>
            <a:off x="1700152" y="2177863"/>
            <a:ext cx="1629412" cy="38484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1070360-5F07-452F-80DA-E1FCB5DA6CFC}"/>
              </a:ext>
            </a:extLst>
          </p:cNvPr>
          <p:cNvCxnSpPr>
            <a:cxnSpLocks/>
            <a:stCxn id="39" idx="6"/>
          </p:cNvCxnSpPr>
          <p:nvPr/>
        </p:nvCxnSpPr>
        <p:spPr>
          <a:xfrm flipV="1">
            <a:off x="1700152" y="1816855"/>
            <a:ext cx="1612609" cy="3610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3D1F78-376B-4224-8622-F7DDA92412A1}"/>
              </a:ext>
            </a:extLst>
          </p:cNvPr>
          <p:cNvCxnSpPr>
            <a:cxnSpLocks/>
            <a:stCxn id="37" idx="6"/>
            <a:endCxn id="43" idx="2"/>
          </p:cNvCxnSpPr>
          <p:nvPr/>
        </p:nvCxnSpPr>
        <p:spPr>
          <a:xfrm>
            <a:off x="1700152" y="1423174"/>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144CCB7-BA02-4E68-8654-90793138F45F}"/>
              </a:ext>
            </a:extLst>
          </p:cNvPr>
          <p:cNvCxnSpPr>
            <a:cxnSpLocks/>
            <a:stCxn id="40" idx="6"/>
            <a:endCxn id="43" idx="2"/>
          </p:cNvCxnSpPr>
          <p:nvPr/>
        </p:nvCxnSpPr>
        <p:spPr>
          <a:xfrm flipV="1">
            <a:off x="1700152" y="2177863"/>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3F5ABDB-A831-430F-A22E-AB3994BD5046}"/>
              </a:ext>
            </a:extLst>
          </p:cNvPr>
          <p:cNvCxnSpPr>
            <a:cxnSpLocks/>
            <a:stCxn id="37" idx="6"/>
            <a:endCxn id="44" idx="2"/>
          </p:cNvCxnSpPr>
          <p:nvPr/>
        </p:nvCxnSpPr>
        <p:spPr>
          <a:xfrm>
            <a:off x="1700152" y="1423174"/>
            <a:ext cx="1629412" cy="113953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C908569-3C76-4E4C-AAAC-52B300FA04DD}"/>
              </a:ext>
            </a:extLst>
          </p:cNvPr>
          <p:cNvCxnSpPr>
            <a:cxnSpLocks/>
            <a:stCxn id="39" idx="6"/>
            <a:endCxn id="41" idx="2"/>
          </p:cNvCxnSpPr>
          <p:nvPr/>
        </p:nvCxnSpPr>
        <p:spPr>
          <a:xfrm flipV="1">
            <a:off x="1700152" y="1423174"/>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2F1F0ED-245D-4C2B-873B-18AF707C2AB4}"/>
              </a:ext>
            </a:extLst>
          </p:cNvPr>
          <p:cNvCxnSpPr>
            <a:cxnSpLocks/>
            <a:stCxn id="38" idx="6"/>
            <a:endCxn id="44" idx="2"/>
          </p:cNvCxnSpPr>
          <p:nvPr/>
        </p:nvCxnSpPr>
        <p:spPr>
          <a:xfrm>
            <a:off x="1700152" y="1808022"/>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31CDFA1-C2A8-4C4F-87D3-A9022AF71C7D}"/>
              </a:ext>
            </a:extLst>
          </p:cNvPr>
          <p:cNvCxnSpPr>
            <a:cxnSpLocks/>
            <a:stCxn id="40" idx="6"/>
            <a:endCxn id="42" idx="2"/>
          </p:cNvCxnSpPr>
          <p:nvPr/>
        </p:nvCxnSpPr>
        <p:spPr>
          <a:xfrm flipV="1">
            <a:off x="1700152" y="1808022"/>
            <a:ext cx="1629412" cy="754689"/>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BB2617F-99CD-4657-A0F0-723A2F3AF4E2}"/>
              </a:ext>
            </a:extLst>
          </p:cNvPr>
          <p:cNvCxnSpPr>
            <a:cxnSpLocks/>
            <a:stCxn id="40" idx="6"/>
            <a:endCxn id="41" idx="2"/>
          </p:cNvCxnSpPr>
          <p:nvPr/>
        </p:nvCxnSpPr>
        <p:spPr>
          <a:xfrm flipV="1">
            <a:off x="1700152" y="1423174"/>
            <a:ext cx="1629412" cy="113953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ABA68534-A034-4302-9277-F784933A711F}"/>
              </a:ext>
            </a:extLst>
          </p:cNvPr>
          <p:cNvSpPr/>
          <p:nvPr/>
        </p:nvSpPr>
        <p:spPr>
          <a:xfrm>
            <a:off x="3329564"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0000"/>
              </a:solidFill>
              <a:highlight>
                <a:srgbClr val="000000"/>
              </a:highlight>
            </a:endParaRPr>
          </a:p>
        </p:txBody>
      </p:sp>
      <p:sp>
        <p:nvSpPr>
          <p:cNvPr id="64" name="Oval 63">
            <a:extLst>
              <a:ext uri="{FF2B5EF4-FFF2-40B4-BE49-F238E27FC236}">
                <a16:creationId xmlns:a16="http://schemas.microsoft.com/office/drawing/2014/main" id="{17BA3905-D19C-4805-9549-A51E8AB57800}"/>
              </a:ext>
            </a:extLst>
          </p:cNvPr>
          <p:cNvSpPr/>
          <p:nvPr/>
        </p:nvSpPr>
        <p:spPr>
          <a:xfrm>
            <a:off x="3329564"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65" name="Oval 64">
            <a:extLst>
              <a:ext uri="{FF2B5EF4-FFF2-40B4-BE49-F238E27FC236}">
                <a16:creationId xmlns:a16="http://schemas.microsoft.com/office/drawing/2014/main" id="{7156B026-1A2D-4769-B7FC-A7E062D2E39B}"/>
              </a:ext>
            </a:extLst>
          </p:cNvPr>
          <p:cNvSpPr/>
          <p:nvPr/>
        </p:nvSpPr>
        <p:spPr>
          <a:xfrm>
            <a:off x="3329564"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68" name="Oval 67">
            <a:extLst>
              <a:ext uri="{FF2B5EF4-FFF2-40B4-BE49-F238E27FC236}">
                <a16:creationId xmlns:a16="http://schemas.microsoft.com/office/drawing/2014/main" id="{5949D08D-F5FE-4860-9E3C-2B10672D189D}"/>
              </a:ext>
            </a:extLst>
          </p:cNvPr>
          <p:cNvSpPr/>
          <p:nvPr/>
        </p:nvSpPr>
        <p:spPr>
          <a:xfrm>
            <a:off x="3329564"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69" name="Oval 68">
            <a:extLst>
              <a:ext uri="{FF2B5EF4-FFF2-40B4-BE49-F238E27FC236}">
                <a16:creationId xmlns:a16="http://schemas.microsoft.com/office/drawing/2014/main" id="{F0EF95C3-8E66-466C-B5D5-B398E972282E}"/>
              </a:ext>
            </a:extLst>
          </p:cNvPr>
          <p:cNvSpPr/>
          <p:nvPr/>
        </p:nvSpPr>
        <p:spPr>
          <a:xfrm>
            <a:off x="5210976"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70" name="Oval 69">
            <a:extLst>
              <a:ext uri="{FF2B5EF4-FFF2-40B4-BE49-F238E27FC236}">
                <a16:creationId xmlns:a16="http://schemas.microsoft.com/office/drawing/2014/main" id="{E3D858C3-4E9E-44C4-83E2-695DFC80E87D}"/>
              </a:ext>
            </a:extLst>
          </p:cNvPr>
          <p:cNvSpPr/>
          <p:nvPr/>
        </p:nvSpPr>
        <p:spPr>
          <a:xfrm>
            <a:off x="5210976"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71" name="Oval 70">
            <a:extLst>
              <a:ext uri="{FF2B5EF4-FFF2-40B4-BE49-F238E27FC236}">
                <a16:creationId xmlns:a16="http://schemas.microsoft.com/office/drawing/2014/main" id="{3D690720-A422-4AC9-9E15-DDCA32948879}"/>
              </a:ext>
            </a:extLst>
          </p:cNvPr>
          <p:cNvSpPr/>
          <p:nvPr/>
        </p:nvSpPr>
        <p:spPr>
          <a:xfrm>
            <a:off x="5210976"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72" name="Oval 71">
            <a:extLst>
              <a:ext uri="{FF2B5EF4-FFF2-40B4-BE49-F238E27FC236}">
                <a16:creationId xmlns:a16="http://schemas.microsoft.com/office/drawing/2014/main" id="{8079723D-C9C1-4944-A678-99C65216B67C}"/>
              </a:ext>
            </a:extLst>
          </p:cNvPr>
          <p:cNvSpPr/>
          <p:nvPr/>
        </p:nvSpPr>
        <p:spPr>
          <a:xfrm>
            <a:off x="5210976"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cxnSp>
        <p:nvCxnSpPr>
          <p:cNvPr id="73" name="Straight Connector 72">
            <a:extLst>
              <a:ext uri="{FF2B5EF4-FFF2-40B4-BE49-F238E27FC236}">
                <a16:creationId xmlns:a16="http://schemas.microsoft.com/office/drawing/2014/main" id="{754E4382-F262-4897-9C92-EFAC9E3BEB91}"/>
              </a:ext>
            </a:extLst>
          </p:cNvPr>
          <p:cNvCxnSpPr>
            <a:cxnSpLocks/>
            <a:stCxn id="62" idx="6"/>
            <a:endCxn id="69" idx="2"/>
          </p:cNvCxnSpPr>
          <p:nvPr/>
        </p:nvCxnSpPr>
        <p:spPr>
          <a:xfrm>
            <a:off x="3581564" y="1423174"/>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A14298-580E-4246-A9DC-D89BBE760E9B}"/>
              </a:ext>
            </a:extLst>
          </p:cNvPr>
          <p:cNvCxnSpPr>
            <a:cxnSpLocks/>
            <a:stCxn id="64" idx="6"/>
            <a:endCxn id="70" idx="2"/>
          </p:cNvCxnSpPr>
          <p:nvPr/>
        </p:nvCxnSpPr>
        <p:spPr>
          <a:xfrm>
            <a:off x="3581564" y="1808022"/>
            <a:ext cx="1629412"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BBE23A5-4F77-4B3C-A1DC-D7422ADBD5AE}"/>
              </a:ext>
            </a:extLst>
          </p:cNvPr>
          <p:cNvCxnSpPr>
            <a:cxnSpLocks/>
            <a:stCxn id="65" idx="6"/>
            <a:endCxn id="71" idx="2"/>
          </p:cNvCxnSpPr>
          <p:nvPr/>
        </p:nvCxnSpPr>
        <p:spPr>
          <a:xfrm>
            <a:off x="3581564" y="2177863"/>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9867ADAD-24B3-4926-A9CC-EDF78DD99BF0}"/>
              </a:ext>
            </a:extLst>
          </p:cNvPr>
          <p:cNvCxnSpPr>
            <a:cxnSpLocks/>
            <a:stCxn id="68" idx="6"/>
            <a:endCxn id="72" idx="2"/>
          </p:cNvCxnSpPr>
          <p:nvPr/>
        </p:nvCxnSpPr>
        <p:spPr>
          <a:xfrm>
            <a:off x="3581564" y="2562711"/>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8684B5-4D56-4282-BC1B-FDFE20991A96}"/>
              </a:ext>
            </a:extLst>
          </p:cNvPr>
          <p:cNvCxnSpPr>
            <a:cxnSpLocks/>
            <a:endCxn id="70" idx="2"/>
          </p:cNvCxnSpPr>
          <p:nvPr/>
        </p:nvCxnSpPr>
        <p:spPr>
          <a:xfrm>
            <a:off x="3581564" y="1423174"/>
            <a:ext cx="1629412" cy="384848"/>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9A7DC31-9A64-4994-9C5A-7D25B0BFC5C2}"/>
              </a:ext>
            </a:extLst>
          </p:cNvPr>
          <p:cNvCxnSpPr>
            <a:cxnSpLocks/>
            <a:stCxn id="64" idx="6"/>
            <a:endCxn id="69" idx="2"/>
          </p:cNvCxnSpPr>
          <p:nvPr/>
        </p:nvCxnSpPr>
        <p:spPr>
          <a:xfrm flipV="1">
            <a:off x="3581564" y="1423174"/>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F49AE52-DABA-4CC2-930E-3B5FB1AF58F6}"/>
              </a:ext>
            </a:extLst>
          </p:cNvPr>
          <p:cNvCxnSpPr>
            <a:cxnSpLocks/>
            <a:stCxn id="64" idx="6"/>
            <a:endCxn id="71" idx="2"/>
          </p:cNvCxnSpPr>
          <p:nvPr/>
        </p:nvCxnSpPr>
        <p:spPr>
          <a:xfrm>
            <a:off x="3581564" y="1808022"/>
            <a:ext cx="1629412" cy="36984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D631229-2D89-474A-8CD7-7DE49A3F0870}"/>
              </a:ext>
            </a:extLst>
          </p:cNvPr>
          <p:cNvCxnSpPr>
            <a:cxnSpLocks/>
            <a:stCxn id="65" idx="6"/>
            <a:endCxn id="72" idx="2"/>
          </p:cNvCxnSpPr>
          <p:nvPr/>
        </p:nvCxnSpPr>
        <p:spPr>
          <a:xfrm>
            <a:off x="3581564" y="2177863"/>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5CE8A88-F384-4B5E-9CAC-CB5C92652DBF}"/>
              </a:ext>
            </a:extLst>
          </p:cNvPr>
          <p:cNvCxnSpPr>
            <a:cxnSpLocks/>
            <a:stCxn id="65" idx="6"/>
          </p:cNvCxnSpPr>
          <p:nvPr/>
        </p:nvCxnSpPr>
        <p:spPr>
          <a:xfrm flipV="1">
            <a:off x="3581564" y="1816855"/>
            <a:ext cx="1612609" cy="36100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7ABEBCB-1C11-4CB8-A316-5C2B9C8C811F}"/>
              </a:ext>
            </a:extLst>
          </p:cNvPr>
          <p:cNvCxnSpPr>
            <a:cxnSpLocks/>
            <a:stCxn id="62" idx="6"/>
            <a:endCxn id="71" idx="2"/>
          </p:cNvCxnSpPr>
          <p:nvPr/>
        </p:nvCxnSpPr>
        <p:spPr>
          <a:xfrm>
            <a:off x="3581564" y="1423174"/>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3D0EEC9-DAF6-42C2-AF19-29B8F6B9688A}"/>
              </a:ext>
            </a:extLst>
          </p:cNvPr>
          <p:cNvCxnSpPr>
            <a:cxnSpLocks/>
            <a:stCxn id="68" idx="6"/>
            <a:endCxn id="71" idx="2"/>
          </p:cNvCxnSpPr>
          <p:nvPr/>
        </p:nvCxnSpPr>
        <p:spPr>
          <a:xfrm flipV="1">
            <a:off x="3581564" y="2177863"/>
            <a:ext cx="1629412" cy="384848"/>
          </a:xfrm>
          <a:prstGeom prst="line">
            <a:avLst/>
          </a:prstGeom>
          <a:ln w="444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67FEF58-348E-4D90-86E7-8579C4D0F29F}"/>
              </a:ext>
            </a:extLst>
          </p:cNvPr>
          <p:cNvCxnSpPr>
            <a:cxnSpLocks/>
            <a:stCxn id="62" idx="6"/>
            <a:endCxn id="72" idx="2"/>
          </p:cNvCxnSpPr>
          <p:nvPr/>
        </p:nvCxnSpPr>
        <p:spPr>
          <a:xfrm>
            <a:off x="3581564" y="1423174"/>
            <a:ext cx="1629412" cy="113953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75C6E2-9E16-446B-8916-0286811CD9B2}"/>
              </a:ext>
            </a:extLst>
          </p:cNvPr>
          <p:cNvCxnSpPr>
            <a:cxnSpLocks/>
            <a:stCxn id="65" idx="6"/>
            <a:endCxn id="69" idx="2"/>
          </p:cNvCxnSpPr>
          <p:nvPr/>
        </p:nvCxnSpPr>
        <p:spPr>
          <a:xfrm flipV="1">
            <a:off x="3581564" y="1423174"/>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0F2190A-4584-4280-8CE0-2250DAA22A3E}"/>
              </a:ext>
            </a:extLst>
          </p:cNvPr>
          <p:cNvCxnSpPr>
            <a:cxnSpLocks/>
            <a:stCxn id="64" idx="6"/>
            <a:endCxn id="72" idx="2"/>
          </p:cNvCxnSpPr>
          <p:nvPr/>
        </p:nvCxnSpPr>
        <p:spPr>
          <a:xfrm>
            <a:off x="3581564" y="1808022"/>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46675F7-1ECE-452B-BEFD-C9EF7D2B6EE6}"/>
              </a:ext>
            </a:extLst>
          </p:cNvPr>
          <p:cNvCxnSpPr>
            <a:cxnSpLocks/>
            <a:stCxn id="68" idx="6"/>
            <a:endCxn id="70" idx="2"/>
          </p:cNvCxnSpPr>
          <p:nvPr/>
        </p:nvCxnSpPr>
        <p:spPr>
          <a:xfrm flipV="1">
            <a:off x="3581564" y="1808022"/>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4396963-204F-4082-81AA-C07DD359AA4E}"/>
              </a:ext>
            </a:extLst>
          </p:cNvPr>
          <p:cNvCxnSpPr>
            <a:cxnSpLocks/>
            <a:stCxn id="68" idx="6"/>
            <a:endCxn id="69" idx="2"/>
          </p:cNvCxnSpPr>
          <p:nvPr/>
        </p:nvCxnSpPr>
        <p:spPr>
          <a:xfrm flipV="1">
            <a:off x="3581564" y="1423174"/>
            <a:ext cx="1629412" cy="113953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A4D0992F-ED3A-43BB-B018-0EAFC279B401}"/>
              </a:ext>
            </a:extLst>
          </p:cNvPr>
          <p:cNvSpPr/>
          <p:nvPr/>
        </p:nvSpPr>
        <p:spPr>
          <a:xfrm>
            <a:off x="5216007"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rgbClr val="FF0000"/>
              </a:solidFill>
              <a:highlight>
                <a:srgbClr val="000000"/>
              </a:highlight>
            </a:endParaRPr>
          </a:p>
        </p:txBody>
      </p:sp>
      <p:sp>
        <p:nvSpPr>
          <p:cNvPr id="90" name="Oval 89">
            <a:extLst>
              <a:ext uri="{FF2B5EF4-FFF2-40B4-BE49-F238E27FC236}">
                <a16:creationId xmlns:a16="http://schemas.microsoft.com/office/drawing/2014/main" id="{09669C28-4233-46AE-9E92-586618098719}"/>
              </a:ext>
            </a:extLst>
          </p:cNvPr>
          <p:cNvSpPr/>
          <p:nvPr/>
        </p:nvSpPr>
        <p:spPr>
          <a:xfrm>
            <a:off x="5216007"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91" name="Oval 90">
            <a:extLst>
              <a:ext uri="{FF2B5EF4-FFF2-40B4-BE49-F238E27FC236}">
                <a16:creationId xmlns:a16="http://schemas.microsoft.com/office/drawing/2014/main" id="{1331DE92-66DA-4FBF-9D1E-E3D97628EE08}"/>
              </a:ext>
            </a:extLst>
          </p:cNvPr>
          <p:cNvSpPr/>
          <p:nvPr/>
        </p:nvSpPr>
        <p:spPr>
          <a:xfrm>
            <a:off x="5216007"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92" name="Oval 91">
            <a:extLst>
              <a:ext uri="{FF2B5EF4-FFF2-40B4-BE49-F238E27FC236}">
                <a16:creationId xmlns:a16="http://schemas.microsoft.com/office/drawing/2014/main" id="{73B93297-B52F-4BE3-8CF9-85B3354E16D8}"/>
              </a:ext>
            </a:extLst>
          </p:cNvPr>
          <p:cNvSpPr/>
          <p:nvPr/>
        </p:nvSpPr>
        <p:spPr>
          <a:xfrm>
            <a:off x="5216007"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93" name="Oval 92">
            <a:extLst>
              <a:ext uri="{FF2B5EF4-FFF2-40B4-BE49-F238E27FC236}">
                <a16:creationId xmlns:a16="http://schemas.microsoft.com/office/drawing/2014/main" id="{3A66D77B-2FAE-445A-A98E-6B295FB5868A}"/>
              </a:ext>
            </a:extLst>
          </p:cNvPr>
          <p:cNvSpPr/>
          <p:nvPr/>
        </p:nvSpPr>
        <p:spPr>
          <a:xfrm>
            <a:off x="7097419" y="1297174"/>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94" name="Oval 93">
            <a:extLst>
              <a:ext uri="{FF2B5EF4-FFF2-40B4-BE49-F238E27FC236}">
                <a16:creationId xmlns:a16="http://schemas.microsoft.com/office/drawing/2014/main" id="{A9852C05-4C12-4115-B042-94119860E862}"/>
              </a:ext>
            </a:extLst>
          </p:cNvPr>
          <p:cNvSpPr/>
          <p:nvPr/>
        </p:nvSpPr>
        <p:spPr>
          <a:xfrm>
            <a:off x="7097419" y="1682022"/>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95" name="Oval 94">
            <a:extLst>
              <a:ext uri="{FF2B5EF4-FFF2-40B4-BE49-F238E27FC236}">
                <a16:creationId xmlns:a16="http://schemas.microsoft.com/office/drawing/2014/main" id="{227A44A1-AFB1-4C5A-9250-11ED6FCFE6F4}"/>
              </a:ext>
            </a:extLst>
          </p:cNvPr>
          <p:cNvSpPr/>
          <p:nvPr/>
        </p:nvSpPr>
        <p:spPr>
          <a:xfrm>
            <a:off x="7097419" y="2051863"/>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sp>
        <p:nvSpPr>
          <p:cNvPr id="96" name="Oval 95">
            <a:extLst>
              <a:ext uri="{FF2B5EF4-FFF2-40B4-BE49-F238E27FC236}">
                <a16:creationId xmlns:a16="http://schemas.microsoft.com/office/drawing/2014/main" id="{F4CCE856-2580-4411-9DD0-9BB12F39A992}"/>
              </a:ext>
            </a:extLst>
          </p:cNvPr>
          <p:cNvSpPr/>
          <p:nvPr/>
        </p:nvSpPr>
        <p:spPr>
          <a:xfrm>
            <a:off x="7097419" y="2436711"/>
            <a:ext cx="252000" cy="252000"/>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highlight>
                <a:srgbClr val="000000"/>
              </a:highlight>
            </a:endParaRPr>
          </a:p>
        </p:txBody>
      </p:sp>
      <p:cxnSp>
        <p:nvCxnSpPr>
          <p:cNvPr id="97" name="Straight Connector 96">
            <a:extLst>
              <a:ext uri="{FF2B5EF4-FFF2-40B4-BE49-F238E27FC236}">
                <a16:creationId xmlns:a16="http://schemas.microsoft.com/office/drawing/2014/main" id="{68CFFECA-415D-4925-A210-F722360AD005}"/>
              </a:ext>
            </a:extLst>
          </p:cNvPr>
          <p:cNvCxnSpPr>
            <a:cxnSpLocks/>
            <a:stCxn id="89" idx="6"/>
            <a:endCxn id="93" idx="2"/>
          </p:cNvCxnSpPr>
          <p:nvPr/>
        </p:nvCxnSpPr>
        <p:spPr>
          <a:xfrm>
            <a:off x="5468007" y="1423174"/>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362571F-8259-4A8E-BB31-1319A688E9A9}"/>
              </a:ext>
            </a:extLst>
          </p:cNvPr>
          <p:cNvCxnSpPr>
            <a:cxnSpLocks/>
            <a:stCxn id="90" idx="6"/>
            <a:endCxn id="94" idx="2"/>
          </p:cNvCxnSpPr>
          <p:nvPr/>
        </p:nvCxnSpPr>
        <p:spPr>
          <a:xfrm>
            <a:off x="5468007" y="1808022"/>
            <a:ext cx="1629412"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8ABB2A02-0CA4-487B-97F1-23BF65F5BBF6}"/>
              </a:ext>
            </a:extLst>
          </p:cNvPr>
          <p:cNvCxnSpPr>
            <a:cxnSpLocks/>
            <a:stCxn id="91" idx="6"/>
            <a:endCxn id="95" idx="2"/>
          </p:cNvCxnSpPr>
          <p:nvPr/>
        </p:nvCxnSpPr>
        <p:spPr>
          <a:xfrm>
            <a:off x="5468007" y="2177863"/>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B228D9C5-CA8A-4B53-9B79-87CBAAECE4F7}"/>
              </a:ext>
            </a:extLst>
          </p:cNvPr>
          <p:cNvCxnSpPr>
            <a:cxnSpLocks/>
            <a:stCxn id="92" idx="6"/>
            <a:endCxn id="96" idx="2"/>
          </p:cNvCxnSpPr>
          <p:nvPr/>
        </p:nvCxnSpPr>
        <p:spPr>
          <a:xfrm>
            <a:off x="5468007" y="2562711"/>
            <a:ext cx="1629412"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E2533C2-9135-4A19-934D-E0B71E22BA92}"/>
              </a:ext>
            </a:extLst>
          </p:cNvPr>
          <p:cNvCxnSpPr>
            <a:cxnSpLocks/>
            <a:endCxn id="94" idx="2"/>
          </p:cNvCxnSpPr>
          <p:nvPr/>
        </p:nvCxnSpPr>
        <p:spPr>
          <a:xfrm>
            <a:off x="5468007" y="1423174"/>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B330106-0A12-4949-8346-4CEB78B90C3C}"/>
              </a:ext>
            </a:extLst>
          </p:cNvPr>
          <p:cNvCxnSpPr>
            <a:cxnSpLocks/>
            <a:stCxn id="90" idx="6"/>
            <a:endCxn id="93" idx="2"/>
          </p:cNvCxnSpPr>
          <p:nvPr/>
        </p:nvCxnSpPr>
        <p:spPr>
          <a:xfrm flipV="1">
            <a:off x="5468007" y="1423174"/>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49F55C-8679-4C3C-B648-C34B7C38C930}"/>
              </a:ext>
            </a:extLst>
          </p:cNvPr>
          <p:cNvCxnSpPr>
            <a:cxnSpLocks/>
            <a:stCxn id="90" idx="6"/>
            <a:endCxn id="95" idx="2"/>
          </p:cNvCxnSpPr>
          <p:nvPr/>
        </p:nvCxnSpPr>
        <p:spPr>
          <a:xfrm>
            <a:off x="5468007" y="1808022"/>
            <a:ext cx="1629412" cy="369841"/>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DB99619-EE79-404D-A7C2-EAF025AC8307}"/>
              </a:ext>
            </a:extLst>
          </p:cNvPr>
          <p:cNvCxnSpPr>
            <a:cxnSpLocks/>
            <a:stCxn id="91" idx="6"/>
            <a:endCxn id="96" idx="2"/>
          </p:cNvCxnSpPr>
          <p:nvPr/>
        </p:nvCxnSpPr>
        <p:spPr>
          <a:xfrm>
            <a:off x="5468007" y="2177863"/>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9CF0B4F-BF14-46F1-8799-8F796A8932C5}"/>
              </a:ext>
            </a:extLst>
          </p:cNvPr>
          <p:cNvCxnSpPr>
            <a:cxnSpLocks/>
            <a:stCxn id="91" idx="6"/>
          </p:cNvCxnSpPr>
          <p:nvPr/>
        </p:nvCxnSpPr>
        <p:spPr>
          <a:xfrm flipV="1">
            <a:off x="5468007" y="1816855"/>
            <a:ext cx="1612609" cy="361008"/>
          </a:xfrm>
          <a:prstGeom prst="line">
            <a:avLst/>
          </a:prstGeom>
          <a:ln w="444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02B0F4C-B98C-47D2-9FDC-099B8918C8E7}"/>
              </a:ext>
            </a:extLst>
          </p:cNvPr>
          <p:cNvCxnSpPr>
            <a:cxnSpLocks/>
            <a:stCxn id="89" idx="6"/>
            <a:endCxn id="95" idx="2"/>
          </p:cNvCxnSpPr>
          <p:nvPr/>
        </p:nvCxnSpPr>
        <p:spPr>
          <a:xfrm>
            <a:off x="5468007" y="1423174"/>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0B049D-ABA3-46FA-B1CB-DFAF0391B0F0}"/>
              </a:ext>
            </a:extLst>
          </p:cNvPr>
          <p:cNvCxnSpPr>
            <a:cxnSpLocks/>
            <a:stCxn id="92" idx="6"/>
            <a:endCxn id="95" idx="2"/>
          </p:cNvCxnSpPr>
          <p:nvPr/>
        </p:nvCxnSpPr>
        <p:spPr>
          <a:xfrm flipV="1">
            <a:off x="5468007" y="2177863"/>
            <a:ext cx="1629412" cy="384848"/>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8C07AE5-D9AA-4D0A-8887-FD449332832B}"/>
              </a:ext>
            </a:extLst>
          </p:cNvPr>
          <p:cNvCxnSpPr>
            <a:cxnSpLocks/>
            <a:stCxn id="89" idx="6"/>
            <a:endCxn id="96" idx="2"/>
          </p:cNvCxnSpPr>
          <p:nvPr/>
        </p:nvCxnSpPr>
        <p:spPr>
          <a:xfrm>
            <a:off x="5468007" y="1423174"/>
            <a:ext cx="1629412" cy="113953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2B03C20-13C0-462F-8A22-E18E934BDD83}"/>
              </a:ext>
            </a:extLst>
          </p:cNvPr>
          <p:cNvCxnSpPr>
            <a:cxnSpLocks/>
            <a:stCxn id="91" idx="6"/>
            <a:endCxn id="93" idx="2"/>
          </p:cNvCxnSpPr>
          <p:nvPr/>
        </p:nvCxnSpPr>
        <p:spPr>
          <a:xfrm flipV="1">
            <a:off x="5468007" y="1423174"/>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5FFF0CD-100D-4B58-A155-CADE451D20BC}"/>
              </a:ext>
            </a:extLst>
          </p:cNvPr>
          <p:cNvCxnSpPr>
            <a:cxnSpLocks/>
            <a:stCxn id="90" idx="6"/>
            <a:endCxn id="96" idx="2"/>
          </p:cNvCxnSpPr>
          <p:nvPr/>
        </p:nvCxnSpPr>
        <p:spPr>
          <a:xfrm>
            <a:off x="5468007" y="1808022"/>
            <a:ext cx="1629412" cy="754689"/>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B6A30AC-1E1A-4140-99D3-D51365AE7798}"/>
              </a:ext>
            </a:extLst>
          </p:cNvPr>
          <p:cNvCxnSpPr>
            <a:cxnSpLocks/>
            <a:stCxn id="92" idx="6"/>
            <a:endCxn id="94" idx="2"/>
          </p:cNvCxnSpPr>
          <p:nvPr/>
        </p:nvCxnSpPr>
        <p:spPr>
          <a:xfrm flipV="1">
            <a:off x="5468007" y="1808022"/>
            <a:ext cx="1629412" cy="754689"/>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CF6F946-A205-473D-9121-42A9A360A62B}"/>
              </a:ext>
            </a:extLst>
          </p:cNvPr>
          <p:cNvCxnSpPr>
            <a:cxnSpLocks/>
            <a:stCxn id="92" idx="6"/>
            <a:endCxn id="93" idx="2"/>
          </p:cNvCxnSpPr>
          <p:nvPr/>
        </p:nvCxnSpPr>
        <p:spPr>
          <a:xfrm flipV="1">
            <a:off x="5468007" y="1423174"/>
            <a:ext cx="1629412" cy="1139537"/>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0BC56539-54DE-4650-ABA0-56F64B3BE803}"/>
              </a:ext>
            </a:extLst>
          </p:cNvPr>
          <p:cNvPicPr>
            <a:picLocks noChangeAspect="1"/>
          </p:cNvPicPr>
          <p:nvPr/>
        </p:nvPicPr>
        <p:blipFill rotWithShape="1">
          <a:blip r:embed="rId3"/>
          <a:srcRect l="29776" t="24124" r="29786" b="22233"/>
          <a:stretch/>
        </p:blipFill>
        <p:spPr>
          <a:xfrm>
            <a:off x="3848666" y="3374082"/>
            <a:ext cx="1313292" cy="1509849"/>
          </a:xfrm>
          <a:prstGeom prst="rect">
            <a:avLst/>
          </a:prstGeom>
        </p:spPr>
      </p:pic>
    </p:spTree>
    <p:extLst>
      <p:ext uri="{BB962C8B-B14F-4D97-AF65-F5344CB8AC3E}">
        <p14:creationId xmlns:p14="http://schemas.microsoft.com/office/powerpoint/2010/main" val="3920138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67"/>
        <p:cNvGrpSpPr/>
        <p:nvPr/>
      </p:nvGrpSpPr>
      <p:grpSpPr>
        <a:xfrm>
          <a:off x="0" y="0"/>
          <a:ext cx="0" cy="0"/>
          <a:chOff x="0" y="0"/>
          <a:chExt cx="0" cy="0"/>
        </a:xfrm>
      </p:grpSpPr>
      <p:sp>
        <p:nvSpPr>
          <p:cNvPr id="1268" name="Google Shape;1268;p5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 up - PRODUCT FEATURES</a:t>
            </a:r>
            <a:endParaRPr/>
          </a:p>
        </p:txBody>
      </p:sp>
      <p:sp>
        <p:nvSpPr>
          <p:cNvPr id="1269" name="Google Shape;1269;p53"/>
          <p:cNvSpPr txBox="1">
            <a:spLocks noGrp="1"/>
          </p:cNvSpPr>
          <p:nvPr>
            <p:ph type="body" idx="1"/>
          </p:nvPr>
        </p:nvSpPr>
        <p:spPr>
          <a:xfrm>
            <a:off x="713225" y="1187600"/>
            <a:ext cx="3858775"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2000" b="1">
                <a:solidFill>
                  <a:schemeClr val="dk1"/>
                </a:solidFill>
                <a:latin typeface="Ramabhadra"/>
                <a:ea typeface="Ramabhadra"/>
                <a:cs typeface="Ramabhadra"/>
                <a:sym typeface="Ramabhadra"/>
              </a:rPr>
              <a:t>SUPPLIER</a:t>
            </a:r>
            <a:endParaRPr sz="2000" b="1">
              <a:solidFill>
                <a:schemeClr val="dk1"/>
              </a:solidFill>
              <a:latin typeface="Ramabhadra"/>
              <a:ea typeface="Ramabhadra"/>
              <a:cs typeface="Ramabhadra"/>
              <a:sym typeface="Ramabhadra"/>
            </a:endParaRPr>
          </a:p>
          <a:p>
            <a:pPr marL="457200" marR="50800" lvl="0" indent="-330200" algn="l" rtl="0">
              <a:lnSpc>
                <a:spcPct val="100000"/>
              </a:lnSpc>
              <a:spcBef>
                <a:spcPts val="0"/>
              </a:spcBef>
              <a:spcAft>
                <a:spcPts val="0"/>
              </a:spcAft>
              <a:buClr>
                <a:schemeClr val="dk1"/>
              </a:buClr>
              <a:buSzPts val="1600"/>
              <a:buFont typeface="Proxima Nova"/>
              <a:buChar char="●"/>
            </a:pPr>
            <a:r>
              <a:rPr lang="en">
                <a:solidFill>
                  <a:schemeClr val="hlink"/>
                </a:solidFill>
                <a:uFill>
                  <a:noFill/>
                </a:uFill>
                <a:latin typeface="Proxima Nova Rg"/>
                <a:ea typeface="Proxima Nova Rg"/>
                <a:cs typeface="Proxima Nova Rg"/>
                <a:sym typeface="Proxima Nova"/>
              </a:rPr>
              <a:t>Data collection</a:t>
            </a:r>
            <a:endParaRPr lang="en" sz="2000" b="1">
              <a:solidFill>
                <a:schemeClr val="dk1"/>
              </a:solidFill>
              <a:uFill>
                <a:noFill/>
              </a:uFill>
              <a:latin typeface="Ramabhadra"/>
              <a:ea typeface="Proxima Nova Rg"/>
              <a:cs typeface="Ramabhadra"/>
              <a:sym typeface="Ramabhadra"/>
            </a:endParaRPr>
          </a:p>
          <a:p>
            <a:pPr marL="457200" marR="50800" lvl="0" indent="-330200" algn="l" rtl="0">
              <a:lnSpc>
                <a:spcPct val="100000"/>
              </a:lnSpc>
              <a:spcBef>
                <a:spcPts val="0"/>
              </a:spcBef>
              <a:spcAft>
                <a:spcPts val="0"/>
              </a:spcAft>
              <a:buClr>
                <a:schemeClr val="dk1"/>
              </a:buClr>
              <a:buSzPts val="1600"/>
              <a:buFont typeface="Proxima Nova"/>
              <a:buChar char="●"/>
            </a:pPr>
            <a:r>
              <a:rPr lang="en">
                <a:solidFill>
                  <a:schemeClr val="bg2"/>
                </a:solidFill>
                <a:uFill>
                  <a:noFill/>
                </a:uFill>
                <a:latin typeface="Proxima Nova Rg" panose="02000506030000020004" pitchFamily="2" charset="0"/>
                <a:ea typeface="Proxima Nova Rg"/>
                <a:cs typeface="Ramabhadra"/>
                <a:sym typeface="Ramabhadra"/>
              </a:rPr>
              <a:t>Assistance in reporting standards</a:t>
            </a:r>
          </a:p>
          <a:p>
            <a:pPr marL="457200" marR="50800" lvl="0" indent="-330200" algn="l" rtl="0">
              <a:lnSpc>
                <a:spcPct val="100000"/>
              </a:lnSpc>
              <a:spcBef>
                <a:spcPts val="0"/>
              </a:spcBef>
              <a:spcAft>
                <a:spcPts val="0"/>
              </a:spcAft>
              <a:buClr>
                <a:schemeClr val="dk1"/>
              </a:buClr>
              <a:buSzPts val="1600"/>
              <a:buFont typeface="Proxima Nova"/>
              <a:buChar char="●"/>
            </a:pPr>
            <a:r>
              <a:rPr lang="en">
                <a:solidFill>
                  <a:schemeClr val="bg2"/>
                </a:solidFill>
                <a:uFill>
                  <a:noFill/>
                </a:uFill>
                <a:latin typeface="Proxima Nova Rg" panose="02000506030000020004" pitchFamily="2" charset="0"/>
                <a:ea typeface="Proxima Nova Rg"/>
                <a:cs typeface="Ramabhadra"/>
                <a:sym typeface="Ramabhadra"/>
              </a:rPr>
              <a:t>Competitor analysis</a:t>
            </a:r>
          </a:p>
          <a:p>
            <a:pPr marL="457200" marR="50800" lvl="0" indent="-330200" algn="l" rtl="0">
              <a:lnSpc>
                <a:spcPct val="100000"/>
              </a:lnSpc>
              <a:spcBef>
                <a:spcPts val="0"/>
              </a:spcBef>
              <a:spcAft>
                <a:spcPts val="0"/>
              </a:spcAft>
              <a:buClr>
                <a:schemeClr val="dk1"/>
              </a:buClr>
              <a:buSzPts val="1600"/>
              <a:buFont typeface="Proxima Nova"/>
              <a:buChar char="●"/>
            </a:pPr>
            <a:r>
              <a:rPr lang="en">
                <a:solidFill>
                  <a:schemeClr val="bg2"/>
                </a:solidFill>
                <a:uFill>
                  <a:noFill/>
                </a:uFill>
                <a:latin typeface="Proxima Nova Rg" panose="02000506030000020004" pitchFamily="2" charset="0"/>
                <a:ea typeface="Proxima Nova Rg"/>
                <a:cs typeface="Ramabhadra"/>
                <a:sym typeface="Ramabhadra"/>
              </a:rPr>
              <a:t>PLA analysis</a:t>
            </a:r>
          </a:p>
          <a:p>
            <a:pPr marL="457200" marR="50800" lvl="0" indent="-330200" algn="l" rtl="0">
              <a:lnSpc>
                <a:spcPct val="100000"/>
              </a:lnSpc>
              <a:spcBef>
                <a:spcPts val="0"/>
              </a:spcBef>
              <a:spcAft>
                <a:spcPts val="0"/>
              </a:spcAft>
              <a:buClr>
                <a:schemeClr val="dk1"/>
              </a:buClr>
              <a:buSzPts val="1600"/>
              <a:buFont typeface="Proxima Nova"/>
              <a:buChar char="●"/>
            </a:pPr>
            <a:r>
              <a:rPr lang="en">
                <a:solidFill>
                  <a:schemeClr val="bg2"/>
                </a:solidFill>
                <a:uFill>
                  <a:noFill/>
                </a:uFill>
                <a:latin typeface="Proxima Nova Rg" panose="02000506030000020004" pitchFamily="2" charset="0"/>
                <a:ea typeface="Proxima Nova Rg"/>
                <a:cs typeface="Ramabhadra"/>
                <a:sym typeface="Ramabhadra"/>
              </a:rPr>
              <a:t>Supplier onboarding</a:t>
            </a:r>
          </a:p>
          <a:p>
            <a:pPr marL="457200" marR="50800" lvl="0" indent="-330200" algn="l" rtl="0">
              <a:lnSpc>
                <a:spcPct val="100000"/>
              </a:lnSpc>
              <a:spcBef>
                <a:spcPts val="0"/>
              </a:spcBef>
              <a:spcAft>
                <a:spcPts val="0"/>
              </a:spcAft>
              <a:buClr>
                <a:schemeClr val="dk1"/>
              </a:buClr>
              <a:buSzPts val="1600"/>
              <a:buFont typeface="Proxima Nova"/>
              <a:buChar char="●"/>
            </a:pPr>
            <a:endParaRPr lang="en">
              <a:solidFill>
                <a:schemeClr val="bg2"/>
              </a:solidFill>
              <a:uFill>
                <a:noFill/>
              </a:uFill>
              <a:latin typeface="Proxima Nova Rg" panose="02000506030000020004" pitchFamily="2" charset="0"/>
              <a:ea typeface="Proxima Nova Rg"/>
              <a:cs typeface="Ramabhadra"/>
              <a:sym typeface="Ramabhadra"/>
            </a:endParaRPr>
          </a:p>
        </p:txBody>
      </p:sp>
      <p:sp>
        <p:nvSpPr>
          <p:cNvPr id="4" name="Google Shape;1269;p53">
            <a:extLst>
              <a:ext uri="{FF2B5EF4-FFF2-40B4-BE49-F238E27FC236}">
                <a16:creationId xmlns:a16="http://schemas.microsoft.com/office/drawing/2014/main" id="{FEF04C16-6295-2F46-8978-F02CAC010BE0}"/>
              </a:ext>
            </a:extLst>
          </p:cNvPr>
          <p:cNvSpPr txBox="1">
            <a:spLocks/>
          </p:cNvSpPr>
          <p:nvPr/>
        </p:nvSpPr>
        <p:spPr>
          <a:xfrm>
            <a:off x="4571950" y="1187600"/>
            <a:ext cx="3858775"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1pPr>
            <a:lvl2pPr marL="914400" marR="0" lvl="1"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2pPr>
            <a:lvl3pPr marL="1371600" marR="0" lvl="2"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3pPr>
            <a:lvl4pPr marL="1828800" marR="0" lvl="3"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4pPr>
            <a:lvl5pPr marL="2286000" marR="0" lvl="4"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5pPr>
            <a:lvl6pPr marL="2743200" marR="0" lvl="5"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6pPr>
            <a:lvl7pPr marL="3200400" marR="0" lvl="6"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7pPr>
            <a:lvl8pPr marL="3657600" marR="0" lvl="7"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8pPr>
            <a:lvl9pPr marL="4114800" marR="0" lvl="8" indent="-330200" algn="l" rtl="0">
              <a:lnSpc>
                <a:spcPct val="100000"/>
              </a:lnSpc>
              <a:spcBef>
                <a:spcPts val="0"/>
              </a:spcBef>
              <a:spcAft>
                <a:spcPts val="0"/>
              </a:spcAft>
              <a:buClr>
                <a:schemeClr val="dk2"/>
              </a:buClr>
              <a:buSzPts val="1600"/>
              <a:buFont typeface="Cabin"/>
              <a:buChar char="■"/>
              <a:defRPr sz="1600" b="0" i="0" u="none" strike="noStrike" cap="none">
                <a:solidFill>
                  <a:schemeClr val="dk2"/>
                </a:solidFill>
                <a:latin typeface="Cabin"/>
                <a:ea typeface="Cabin"/>
                <a:cs typeface="Cabin"/>
                <a:sym typeface="Cabin"/>
              </a:defRPr>
            </a:lvl9pPr>
          </a:lstStyle>
          <a:p>
            <a:pPr marL="0" indent="0">
              <a:buFont typeface="Cabin"/>
              <a:buNone/>
            </a:pPr>
            <a:r>
              <a:rPr lang="en-GB" sz="2000" b="1">
                <a:solidFill>
                  <a:schemeClr val="dk1"/>
                </a:solidFill>
                <a:latin typeface="Ramabhadra"/>
                <a:ea typeface="Ramabhadra"/>
                <a:cs typeface="Ramabhadra"/>
                <a:sym typeface="Ramabhadra"/>
              </a:rPr>
              <a:t>PRODUCER</a:t>
            </a:r>
          </a:p>
          <a:p>
            <a:pPr marR="50800" lvl="0">
              <a:buClr>
                <a:schemeClr val="dk1"/>
              </a:buClr>
              <a:buFont typeface="Proxima Nova"/>
              <a:buChar char="●"/>
            </a:pPr>
            <a:r>
              <a:rPr lang="en">
                <a:solidFill>
                  <a:schemeClr val="bg2"/>
                </a:solidFill>
                <a:uFill>
                  <a:noFill/>
                </a:uFill>
                <a:latin typeface="Proxima Nova Rg" panose="02000506030000020004" pitchFamily="2" charset="0"/>
                <a:ea typeface="Proxima Nova Rg"/>
                <a:cs typeface="Ramabhadra"/>
                <a:sym typeface="Ramabhadra"/>
              </a:rPr>
              <a:t>Product development visualization</a:t>
            </a:r>
          </a:p>
          <a:p>
            <a:pPr marR="50800" lvl="0">
              <a:buClr>
                <a:schemeClr val="dk1"/>
              </a:buClr>
              <a:buFont typeface="Proxima Nova"/>
              <a:buChar char="●"/>
            </a:pPr>
            <a:r>
              <a:rPr lang="en">
                <a:solidFill>
                  <a:schemeClr val="bg2"/>
                </a:solidFill>
                <a:uFill>
                  <a:noFill/>
                </a:uFill>
                <a:latin typeface="Proxima Nova Rg" panose="02000506030000020004" pitchFamily="2" charset="0"/>
                <a:ea typeface="Proxima Nova Rg"/>
                <a:cs typeface="Ramabhadra"/>
                <a:sym typeface="Ramabhadra"/>
              </a:rPr>
              <a:t>Internal PCA application integration</a:t>
            </a:r>
          </a:p>
          <a:p>
            <a:pPr marR="50800" lvl="0">
              <a:buClr>
                <a:schemeClr val="dk1"/>
              </a:buClr>
              <a:buFont typeface="Proxima Nova"/>
              <a:buChar char="●"/>
            </a:pPr>
            <a:r>
              <a:rPr lang="en">
                <a:solidFill>
                  <a:schemeClr val="bg2"/>
                </a:solidFill>
                <a:uFill>
                  <a:noFill/>
                </a:uFill>
                <a:latin typeface="Proxima Nova Rg" panose="02000506030000020004" pitchFamily="2" charset="0"/>
                <a:ea typeface="Proxima Nova Rg"/>
                <a:cs typeface="Ramabhadra"/>
                <a:sym typeface="Ramabhadra"/>
              </a:rPr>
              <a:t>Procurement analysis</a:t>
            </a:r>
          </a:p>
          <a:p>
            <a:pPr marR="50800" lvl="0">
              <a:buClr>
                <a:schemeClr val="dk1"/>
              </a:buClr>
              <a:buFont typeface="Proxima Nova"/>
              <a:buChar char="●"/>
            </a:pPr>
            <a:r>
              <a:rPr lang="en">
                <a:solidFill>
                  <a:schemeClr val="bg2"/>
                </a:solidFill>
                <a:uFill>
                  <a:noFill/>
                </a:uFill>
                <a:latin typeface="Proxima Nova Rg" panose="02000506030000020004" pitchFamily="2" charset="0"/>
                <a:ea typeface="Proxima Nova Rg"/>
                <a:cs typeface="Ramabhadra"/>
                <a:sym typeface="Ramabhadra"/>
              </a:rPr>
              <a:t>Production plan</a:t>
            </a:r>
            <a:r>
              <a:rPr lang="en-GB">
                <a:solidFill>
                  <a:schemeClr val="bg2"/>
                </a:solidFill>
                <a:uFill>
                  <a:noFill/>
                </a:uFill>
                <a:latin typeface="Proxima Nova Rg" panose="02000506030000020004" pitchFamily="2" charset="0"/>
                <a:ea typeface="Proxima Nova Rg"/>
                <a:cs typeface="Ramabhadra"/>
                <a:sym typeface="Ramabhadra"/>
              </a:rPr>
              <a:t>ning</a:t>
            </a:r>
            <a:endParaRPr lang="en">
              <a:solidFill>
                <a:schemeClr val="bg2"/>
              </a:solidFill>
              <a:uFill>
                <a:noFill/>
              </a:uFill>
              <a:latin typeface="Proxima Nova Rg" panose="02000506030000020004" pitchFamily="2" charset="0"/>
              <a:ea typeface="Proxima Nova Rg"/>
              <a:cs typeface="Ramabhadra"/>
              <a:sym typeface="Ramabhadra"/>
            </a:endParaRPr>
          </a:p>
          <a:p>
            <a:pPr marR="50800" lvl="0">
              <a:buClr>
                <a:schemeClr val="dk1"/>
              </a:buClr>
              <a:buFont typeface="Proxima Nova"/>
              <a:buChar char="●"/>
            </a:pPr>
            <a:r>
              <a:rPr lang="en">
                <a:solidFill>
                  <a:schemeClr val="bg2"/>
                </a:solidFill>
                <a:uFill>
                  <a:noFill/>
                </a:uFill>
                <a:latin typeface="Proxima Nova Rg" panose="02000506030000020004" pitchFamily="2" charset="0"/>
                <a:ea typeface="Proxima Nova Rg"/>
                <a:cs typeface="Ramabhadra"/>
                <a:sym typeface="Ramabhadra"/>
              </a:rPr>
              <a:t>Optimization of product production ramp-up </a:t>
            </a:r>
          </a:p>
          <a:p>
            <a:pPr marR="50800" lvl="0">
              <a:buClr>
                <a:schemeClr val="dk1"/>
              </a:buClr>
              <a:buFont typeface="Proxima Nova"/>
              <a:buChar char="●"/>
            </a:pPr>
            <a:endParaRPr lang="en">
              <a:solidFill>
                <a:schemeClr val="bg2"/>
              </a:solidFill>
              <a:uFill>
                <a:noFill/>
              </a:uFill>
              <a:latin typeface="Proxima Nova Rg" panose="02000506030000020004" pitchFamily="2" charset="0"/>
              <a:ea typeface="Proxima Nova Rg"/>
              <a:cs typeface="Proxima Nova Rg"/>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E035-71A7-FA4E-A24A-89139BB9D31A}"/>
              </a:ext>
            </a:extLst>
          </p:cNvPr>
          <p:cNvSpPr>
            <a:spLocks noGrp="1"/>
          </p:cNvSpPr>
          <p:nvPr>
            <p:ph type="title"/>
          </p:nvPr>
        </p:nvSpPr>
        <p:spPr/>
        <p:txBody>
          <a:bodyPr/>
          <a:lstStyle/>
          <a:p>
            <a:r>
              <a:rPr lang="en-US"/>
              <a:t>Back up slide - 100 million</a:t>
            </a:r>
          </a:p>
        </p:txBody>
      </p:sp>
      <p:sp>
        <p:nvSpPr>
          <p:cNvPr id="3" name="Text Placeholder 2">
            <a:extLst>
              <a:ext uri="{FF2B5EF4-FFF2-40B4-BE49-F238E27FC236}">
                <a16:creationId xmlns:a16="http://schemas.microsoft.com/office/drawing/2014/main" id="{1FEC8DD9-72A9-E74E-BD3B-D80C15FDFC22}"/>
              </a:ext>
            </a:extLst>
          </p:cNvPr>
          <p:cNvSpPr>
            <a:spLocks noGrp="1"/>
          </p:cNvSpPr>
          <p:nvPr>
            <p:ph type="body" idx="1"/>
          </p:nvPr>
        </p:nvSpPr>
        <p:spPr/>
        <p:txBody>
          <a:bodyPr/>
          <a:lstStyle/>
          <a:p>
            <a:pPr marL="127000" indent="0">
              <a:buNone/>
            </a:pPr>
            <a:r>
              <a:rPr lang="en-US"/>
              <a:t>With current quantum capabilities</a:t>
            </a:r>
          </a:p>
          <a:p>
            <a:pPr marL="127000" indent="0">
              <a:buNone/>
            </a:pPr>
            <a:endParaRPr lang="en-US"/>
          </a:p>
          <a:p>
            <a:pPr marL="127000" indent="0">
              <a:buNone/>
            </a:pPr>
            <a:r>
              <a:rPr lang="en-US"/>
              <a:t>Generics: </a:t>
            </a:r>
            <a:r>
              <a:rPr lang="en-GB"/>
              <a:t>In 2016, 89 percent of all prescriptions dispensed in the U.S. were filled with a generic drug. However, those prescriptions only accounted for 26 percent of total drug costs. Furthermore, generic manufacturers function in a vastly different market from branded companies, where the supply chain captures 64 percent of all revenue on generics, while in the brand market the manufacturers retains 76 percent of revenue</a:t>
            </a:r>
          </a:p>
          <a:p>
            <a:pPr marL="127000" indent="0">
              <a:buNone/>
            </a:pPr>
            <a:endParaRPr lang="en-US"/>
          </a:p>
          <a:p>
            <a:pPr marL="127000" indent="0">
              <a:buNone/>
            </a:pPr>
            <a:r>
              <a:rPr lang="en-US"/>
              <a:t>Assume 0.01% improvement that is 0.64*1200 billion = 7,680,000,000</a:t>
            </a:r>
          </a:p>
          <a:p>
            <a:pPr marL="127000" indent="0">
              <a:buNone/>
            </a:pPr>
            <a:r>
              <a:rPr lang="en-US"/>
              <a:t>If we could optimize for 1% of the generic products out there, it’ll be 70 million</a:t>
            </a:r>
          </a:p>
          <a:p>
            <a:pPr marL="127000" indent="0">
              <a:buNone/>
            </a:pPr>
            <a:endParaRPr lang="en-US"/>
          </a:p>
          <a:p>
            <a:pPr marL="127000" indent="0">
              <a:buNone/>
            </a:pPr>
            <a:r>
              <a:rPr lang="en-US"/>
              <a:t>Excipients</a:t>
            </a:r>
          </a:p>
          <a:p>
            <a:pPr marL="127000" indent="0">
              <a:buNone/>
            </a:pPr>
            <a:r>
              <a:rPr lang="en-US"/>
              <a:t>Packaging  </a:t>
            </a:r>
          </a:p>
          <a:p>
            <a:pPr marL="127000" indent="0">
              <a:buNone/>
            </a:pPr>
            <a:endParaRPr lang="en-US"/>
          </a:p>
        </p:txBody>
      </p:sp>
    </p:spTree>
    <p:extLst>
      <p:ext uri="{BB962C8B-B14F-4D97-AF65-F5344CB8AC3E}">
        <p14:creationId xmlns:p14="http://schemas.microsoft.com/office/powerpoint/2010/main" val="754974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FE035-71A7-FA4E-A24A-89139BB9D31A}"/>
              </a:ext>
            </a:extLst>
          </p:cNvPr>
          <p:cNvSpPr>
            <a:spLocks noGrp="1"/>
          </p:cNvSpPr>
          <p:nvPr>
            <p:ph type="title"/>
          </p:nvPr>
        </p:nvSpPr>
        <p:spPr/>
        <p:txBody>
          <a:bodyPr/>
          <a:lstStyle/>
          <a:p>
            <a:r>
              <a:rPr lang="en-US"/>
              <a:t>Back up – Benefits to Supplier</a:t>
            </a:r>
          </a:p>
        </p:txBody>
      </p:sp>
      <p:pic>
        <p:nvPicPr>
          <p:cNvPr id="4" name="Picture 3">
            <a:extLst>
              <a:ext uri="{FF2B5EF4-FFF2-40B4-BE49-F238E27FC236}">
                <a16:creationId xmlns:a16="http://schemas.microsoft.com/office/drawing/2014/main" id="{5578E479-94CD-754A-8E37-5D16447A8A2B}"/>
              </a:ext>
            </a:extLst>
          </p:cNvPr>
          <p:cNvPicPr>
            <a:picLocks noChangeAspect="1"/>
          </p:cNvPicPr>
          <p:nvPr/>
        </p:nvPicPr>
        <p:blipFill>
          <a:blip r:embed="rId3"/>
          <a:stretch>
            <a:fillRect/>
          </a:stretch>
        </p:blipFill>
        <p:spPr>
          <a:xfrm>
            <a:off x="713225" y="1112200"/>
            <a:ext cx="2177103" cy="3577093"/>
          </a:xfrm>
          <a:prstGeom prst="rect">
            <a:avLst/>
          </a:prstGeom>
        </p:spPr>
      </p:pic>
      <p:sp>
        <p:nvSpPr>
          <p:cNvPr id="6" name="TextBox 5">
            <a:extLst>
              <a:ext uri="{FF2B5EF4-FFF2-40B4-BE49-F238E27FC236}">
                <a16:creationId xmlns:a16="http://schemas.microsoft.com/office/drawing/2014/main" id="{E55D240E-30E6-5944-B7E9-B97028270A33}"/>
              </a:ext>
            </a:extLst>
          </p:cNvPr>
          <p:cNvSpPr txBox="1"/>
          <p:nvPr/>
        </p:nvSpPr>
        <p:spPr>
          <a:xfrm>
            <a:off x="3653624" y="1855398"/>
            <a:ext cx="4572000" cy="2462213"/>
          </a:xfrm>
          <a:prstGeom prst="rect">
            <a:avLst/>
          </a:prstGeom>
          <a:noFill/>
        </p:spPr>
        <p:txBody>
          <a:bodyPr wrap="square">
            <a:spAutoFit/>
          </a:bodyPr>
          <a:lstStyle/>
          <a:p>
            <a:pPr marL="342900" indent="-342900">
              <a:buFont typeface="+mj-lt"/>
              <a:buAutoNum type="arabicPeriod"/>
            </a:pPr>
            <a:r>
              <a:rPr lang="en-GB"/>
              <a:t>Establish shared goals between the actors along the value chain</a:t>
            </a:r>
          </a:p>
          <a:p>
            <a:pPr marL="342900" indent="-342900">
              <a:buFont typeface="+mj-lt"/>
              <a:buAutoNum type="arabicPeriod"/>
            </a:pPr>
            <a:r>
              <a:rPr lang="en-GB"/>
              <a:t>Establish shared requirements and standards</a:t>
            </a:r>
          </a:p>
          <a:p>
            <a:pPr marL="342900" indent="-342900">
              <a:buFont typeface="+mj-lt"/>
              <a:buAutoNum type="arabicPeriod"/>
            </a:pPr>
            <a:r>
              <a:rPr lang="en-GB"/>
              <a:t>Integrate further development of the model with development of its applications – establish way of working and tools</a:t>
            </a:r>
          </a:p>
          <a:p>
            <a:pPr marL="342900" indent="-342900">
              <a:buFont typeface="+mj-lt"/>
              <a:buAutoNum type="arabicPeriod"/>
            </a:pPr>
            <a:r>
              <a:rPr lang="en-GB" b="1"/>
              <a:t>Create market incentives</a:t>
            </a:r>
          </a:p>
          <a:p>
            <a:pPr marL="342900" indent="-342900">
              <a:buFont typeface="+mj-lt"/>
              <a:buAutoNum type="arabicPeriod"/>
            </a:pPr>
            <a:r>
              <a:rPr lang="en-GB"/>
              <a:t>Get started! And develop step by step</a:t>
            </a:r>
          </a:p>
          <a:p>
            <a:endParaRPr lang="en-US"/>
          </a:p>
          <a:p>
            <a:r>
              <a:rPr lang="en-US"/>
              <a:t>Pharmaceutical industry transformation is not a matter of if but </a:t>
            </a:r>
            <a:r>
              <a:rPr lang="en-US" b="1"/>
              <a:t>when</a:t>
            </a:r>
            <a:r>
              <a:rPr lang="en-US"/>
              <a:t>.</a:t>
            </a:r>
          </a:p>
        </p:txBody>
      </p:sp>
      <p:sp>
        <p:nvSpPr>
          <p:cNvPr id="11" name="TextBox 10">
            <a:extLst>
              <a:ext uri="{FF2B5EF4-FFF2-40B4-BE49-F238E27FC236}">
                <a16:creationId xmlns:a16="http://schemas.microsoft.com/office/drawing/2014/main" id="{745EA849-E8B8-7D46-B558-698051ABC05A}"/>
              </a:ext>
            </a:extLst>
          </p:cNvPr>
          <p:cNvSpPr txBox="1"/>
          <p:nvPr/>
        </p:nvSpPr>
        <p:spPr>
          <a:xfrm>
            <a:off x="3967674" y="4687316"/>
            <a:ext cx="4572000" cy="246221"/>
          </a:xfrm>
          <a:prstGeom prst="rect">
            <a:avLst/>
          </a:prstGeom>
          <a:noFill/>
        </p:spPr>
        <p:txBody>
          <a:bodyPr wrap="square">
            <a:spAutoFit/>
          </a:bodyPr>
          <a:lstStyle/>
          <a:p>
            <a:pPr algn="r"/>
            <a:r>
              <a:rPr lang="en-GB" sz="1000"/>
              <a:t>Source: IVL Swedish Environmental Research Institute, 2020</a:t>
            </a:r>
            <a:endParaRPr lang="en-US" sz="1000"/>
          </a:p>
        </p:txBody>
      </p:sp>
    </p:spTree>
    <p:extLst>
      <p:ext uri="{BB962C8B-B14F-4D97-AF65-F5344CB8AC3E}">
        <p14:creationId xmlns:p14="http://schemas.microsoft.com/office/powerpoint/2010/main" val="1540199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B5A5D6-FAED-40CC-A277-37FE16AD8493}"/>
              </a:ext>
            </a:extLst>
          </p:cNvPr>
          <p:cNvPicPr>
            <a:picLocks noChangeAspect="1"/>
          </p:cNvPicPr>
          <p:nvPr/>
        </p:nvPicPr>
        <p:blipFill>
          <a:blip r:embed="rId2"/>
          <a:stretch>
            <a:fillRect/>
          </a:stretch>
        </p:blipFill>
        <p:spPr>
          <a:xfrm>
            <a:off x="4306812" y="302020"/>
            <a:ext cx="4445748" cy="1188739"/>
          </a:xfrm>
          <a:prstGeom prst="rect">
            <a:avLst/>
          </a:prstGeom>
        </p:spPr>
      </p:pic>
      <p:pic>
        <p:nvPicPr>
          <p:cNvPr id="4" name="Picture 6">
            <a:extLst>
              <a:ext uri="{FF2B5EF4-FFF2-40B4-BE49-F238E27FC236}">
                <a16:creationId xmlns:a16="http://schemas.microsoft.com/office/drawing/2014/main" id="{DF3CAB62-F826-47FD-BB54-C96BAFC9B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5620" y="1058314"/>
            <a:ext cx="1267777" cy="3321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78F21B1-225C-42BE-9EED-57012E7362CD}"/>
              </a:ext>
            </a:extLst>
          </p:cNvPr>
          <p:cNvPicPr>
            <a:picLocks noChangeAspect="1"/>
          </p:cNvPicPr>
          <p:nvPr/>
        </p:nvPicPr>
        <p:blipFill rotWithShape="1">
          <a:blip r:embed="rId4"/>
          <a:srcRect b="41027"/>
          <a:stretch/>
        </p:blipFill>
        <p:spPr>
          <a:xfrm>
            <a:off x="409707" y="1600720"/>
            <a:ext cx="6278486" cy="701041"/>
          </a:xfrm>
          <a:prstGeom prst="rect">
            <a:avLst/>
          </a:prstGeom>
        </p:spPr>
      </p:pic>
      <p:pic>
        <p:nvPicPr>
          <p:cNvPr id="4098" name="Picture 2" descr="CIO-Magazin - CIO des Jahres">
            <a:extLst>
              <a:ext uri="{FF2B5EF4-FFF2-40B4-BE49-F238E27FC236}">
                <a16:creationId xmlns:a16="http://schemas.microsoft.com/office/drawing/2014/main" id="{C07C6DD4-AD07-48A9-A6B9-31EDD17474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523" t="14035" r="17044" b="14230"/>
          <a:stretch/>
        </p:blipFill>
        <p:spPr bwMode="auto">
          <a:xfrm>
            <a:off x="3224771" y="1977902"/>
            <a:ext cx="1082041" cy="7010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6356792-886D-4251-ACDD-60675BACBCA2}"/>
              </a:ext>
            </a:extLst>
          </p:cNvPr>
          <p:cNvPicPr>
            <a:picLocks noChangeAspect="1"/>
          </p:cNvPicPr>
          <p:nvPr/>
        </p:nvPicPr>
        <p:blipFill>
          <a:blip r:embed="rId6"/>
          <a:stretch>
            <a:fillRect/>
          </a:stretch>
        </p:blipFill>
        <p:spPr>
          <a:xfrm>
            <a:off x="409707" y="2822424"/>
            <a:ext cx="5601015" cy="701040"/>
          </a:xfrm>
          <a:prstGeom prst="rect">
            <a:avLst/>
          </a:prstGeom>
        </p:spPr>
      </p:pic>
      <p:pic>
        <p:nvPicPr>
          <p:cNvPr id="12" name="Picture 2" descr="The Guardian – Wikipedia">
            <a:extLst>
              <a:ext uri="{FF2B5EF4-FFF2-40B4-BE49-F238E27FC236}">
                <a16:creationId xmlns:a16="http://schemas.microsoft.com/office/drawing/2014/main" id="{D7ECCFF8-2EFA-46B2-8FC2-ACE8941001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707" y="3217003"/>
            <a:ext cx="1455628" cy="4790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22594A1-5528-4AEA-876C-6669850576D4}"/>
              </a:ext>
            </a:extLst>
          </p:cNvPr>
          <p:cNvPicPr>
            <a:picLocks noChangeAspect="1"/>
          </p:cNvPicPr>
          <p:nvPr/>
        </p:nvPicPr>
        <p:blipFill>
          <a:blip r:embed="rId8"/>
          <a:stretch>
            <a:fillRect/>
          </a:stretch>
        </p:blipFill>
        <p:spPr>
          <a:xfrm>
            <a:off x="2252855" y="3370234"/>
            <a:ext cx="6614430" cy="479021"/>
          </a:xfrm>
          <a:prstGeom prst="rect">
            <a:avLst/>
          </a:prstGeom>
        </p:spPr>
      </p:pic>
      <p:pic>
        <p:nvPicPr>
          <p:cNvPr id="4100" name="Picture 4" descr="PricewaterhouseCoopers – Wikipedia">
            <a:extLst>
              <a:ext uri="{FF2B5EF4-FFF2-40B4-BE49-F238E27FC236}">
                <a16:creationId xmlns:a16="http://schemas.microsoft.com/office/drawing/2014/main" id="{59A39CAA-3AA8-472B-89D6-2BF9086910A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5562" y="4085186"/>
            <a:ext cx="925894" cy="70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507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0F110-B20A-4348-84C2-46FA9209AC8F}"/>
              </a:ext>
            </a:extLst>
          </p:cNvPr>
          <p:cNvSpPr>
            <a:spLocks noGrp="1"/>
          </p:cNvSpPr>
          <p:nvPr>
            <p:ph type="title"/>
          </p:nvPr>
        </p:nvSpPr>
        <p:spPr/>
        <p:txBody>
          <a:bodyPr/>
          <a:lstStyle/>
          <a:p>
            <a:r>
              <a:rPr lang="en-US"/>
              <a:t>THE LIFE OF A PILL</a:t>
            </a:r>
          </a:p>
        </p:txBody>
      </p:sp>
      <p:sp>
        <p:nvSpPr>
          <p:cNvPr id="3" name="Textfeld 2">
            <a:extLst>
              <a:ext uri="{FF2B5EF4-FFF2-40B4-BE49-F238E27FC236}">
                <a16:creationId xmlns:a16="http://schemas.microsoft.com/office/drawing/2014/main" id="{C5229116-F58D-40CB-BB2E-A20A9BBEB9C4}"/>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a:t>Text hinzufügen</a:t>
            </a:r>
          </a:p>
        </p:txBody>
      </p:sp>
      <p:pic>
        <p:nvPicPr>
          <p:cNvPr id="5" name="Grafik 5">
            <a:extLst>
              <a:ext uri="{FF2B5EF4-FFF2-40B4-BE49-F238E27FC236}">
                <a16:creationId xmlns:a16="http://schemas.microsoft.com/office/drawing/2014/main" id="{729019AF-CEF3-48FD-A56E-BA7922E58971}"/>
              </a:ext>
            </a:extLst>
          </p:cNvPr>
          <p:cNvPicPr>
            <a:picLocks noChangeAspect="1"/>
          </p:cNvPicPr>
          <p:nvPr/>
        </p:nvPicPr>
        <p:blipFill>
          <a:blip r:embed="rId3"/>
          <a:stretch>
            <a:fillRect/>
          </a:stretch>
        </p:blipFill>
        <p:spPr>
          <a:xfrm>
            <a:off x="-5024" y="82813"/>
            <a:ext cx="9149024" cy="5136227"/>
          </a:xfrm>
          <a:prstGeom prst="rect">
            <a:avLst/>
          </a:prstGeom>
        </p:spPr>
      </p:pic>
    </p:spTree>
    <p:extLst>
      <p:ext uri="{BB962C8B-B14F-4D97-AF65-F5344CB8AC3E}">
        <p14:creationId xmlns:p14="http://schemas.microsoft.com/office/powerpoint/2010/main" val="1975036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2"/>
          <p:cNvSpPr txBox="1">
            <a:spLocks noGrp="1"/>
          </p:cNvSpPr>
          <p:nvPr>
            <p:ph type="title"/>
          </p:nvPr>
        </p:nvSpPr>
        <p:spPr>
          <a:xfrm>
            <a:off x="721025" y="539500"/>
            <a:ext cx="77019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PROBLEMS WE SOLVE</a:t>
            </a:r>
            <a:endParaRPr/>
          </a:p>
        </p:txBody>
      </p:sp>
      <p:pic>
        <p:nvPicPr>
          <p:cNvPr id="3" name="Graphic 2" descr="Renewable Energy with solid fill">
            <a:extLst>
              <a:ext uri="{FF2B5EF4-FFF2-40B4-BE49-F238E27FC236}">
                <a16:creationId xmlns:a16="http://schemas.microsoft.com/office/drawing/2014/main" id="{8FDAE2C0-8472-A24C-ACED-98746164F7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5282" y="1959328"/>
            <a:ext cx="914400" cy="914400"/>
          </a:xfrm>
          <a:prstGeom prst="rect">
            <a:avLst/>
          </a:prstGeom>
        </p:spPr>
      </p:pic>
      <p:pic>
        <p:nvPicPr>
          <p:cNvPr id="7" name="Graphic 6" descr="Factory with solid fill">
            <a:extLst>
              <a:ext uri="{FF2B5EF4-FFF2-40B4-BE49-F238E27FC236}">
                <a16:creationId xmlns:a16="http://schemas.microsoft.com/office/drawing/2014/main" id="{F1EEFEFF-3737-3B4C-A9BF-6F89346744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47149" y="3555841"/>
            <a:ext cx="914400" cy="914400"/>
          </a:xfrm>
          <a:prstGeom prst="rect">
            <a:avLst/>
          </a:prstGeom>
        </p:spPr>
      </p:pic>
      <p:pic>
        <p:nvPicPr>
          <p:cNvPr id="11" name="Graphic 10" descr="Truck with solid fill">
            <a:extLst>
              <a:ext uri="{FF2B5EF4-FFF2-40B4-BE49-F238E27FC236}">
                <a16:creationId xmlns:a16="http://schemas.microsoft.com/office/drawing/2014/main" id="{C68463E2-885F-C34A-A01A-19DF3D9105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75282" y="778644"/>
            <a:ext cx="914400" cy="914400"/>
          </a:xfrm>
          <a:prstGeom prst="rect">
            <a:avLst/>
          </a:prstGeom>
        </p:spPr>
      </p:pic>
      <p:pic>
        <p:nvPicPr>
          <p:cNvPr id="13" name="Graphic 12" descr="Chemicals with solid fill">
            <a:extLst>
              <a:ext uri="{FF2B5EF4-FFF2-40B4-BE49-F238E27FC236}">
                <a16:creationId xmlns:a16="http://schemas.microsoft.com/office/drawing/2014/main" id="{AEAB8B30-72D9-6D41-B5B7-B6D27E6974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48993" y="1527364"/>
            <a:ext cx="731933" cy="731933"/>
          </a:xfrm>
          <a:prstGeom prst="rect">
            <a:avLst/>
          </a:prstGeom>
        </p:spPr>
      </p:pic>
      <p:pic>
        <p:nvPicPr>
          <p:cNvPr id="15" name="Graphic 14" descr="GMO with solid fill">
            <a:extLst>
              <a:ext uri="{FF2B5EF4-FFF2-40B4-BE49-F238E27FC236}">
                <a16:creationId xmlns:a16="http://schemas.microsoft.com/office/drawing/2014/main" id="{AEBFBB37-62A9-5746-A95B-A20209D61F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980926" y="2321112"/>
            <a:ext cx="1182150" cy="1182150"/>
          </a:xfrm>
          <a:prstGeom prst="rect">
            <a:avLst/>
          </a:prstGeom>
        </p:spPr>
      </p:pic>
      <p:pic>
        <p:nvPicPr>
          <p:cNvPr id="17" name="Graphic 16" descr="Supply And Demand with solid fill">
            <a:extLst>
              <a:ext uri="{FF2B5EF4-FFF2-40B4-BE49-F238E27FC236}">
                <a16:creationId xmlns:a16="http://schemas.microsoft.com/office/drawing/2014/main" id="{F1121700-4B3B-934A-A000-2777D705FC0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29803" y="2687801"/>
            <a:ext cx="731933" cy="731933"/>
          </a:xfrm>
          <a:prstGeom prst="rect">
            <a:avLst/>
          </a:prstGeom>
        </p:spPr>
      </p:pic>
      <p:pic>
        <p:nvPicPr>
          <p:cNvPr id="19" name="Graphic 18" descr="Boardroom with solid fill">
            <a:extLst>
              <a:ext uri="{FF2B5EF4-FFF2-40B4-BE49-F238E27FC236}">
                <a16:creationId xmlns:a16="http://schemas.microsoft.com/office/drawing/2014/main" id="{3F61B185-444B-BF4B-9061-C8B679B0BDC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29175" y="3668362"/>
            <a:ext cx="810567" cy="810567"/>
          </a:xfrm>
          <a:prstGeom prst="rect">
            <a:avLst/>
          </a:prstGeom>
        </p:spPr>
      </p:pic>
      <p:pic>
        <p:nvPicPr>
          <p:cNvPr id="25" name="Graphic 24" descr="Scatterplot with solid fill">
            <a:extLst>
              <a:ext uri="{FF2B5EF4-FFF2-40B4-BE49-F238E27FC236}">
                <a16:creationId xmlns:a16="http://schemas.microsoft.com/office/drawing/2014/main" id="{E51A272D-D55D-CB4C-8E6F-801941323CC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63076" y="1495892"/>
            <a:ext cx="731933" cy="731933"/>
          </a:xfrm>
          <a:prstGeom prst="rect">
            <a:avLst/>
          </a:prstGeom>
        </p:spPr>
      </p:pic>
      <p:pic>
        <p:nvPicPr>
          <p:cNvPr id="27" name="Graphic 26" descr="Document with solid fill">
            <a:extLst>
              <a:ext uri="{FF2B5EF4-FFF2-40B4-BE49-F238E27FC236}">
                <a16:creationId xmlns:a16="http://schemas.microsoft.com/office/drawing/2014/main" id="{16B91F06-3F01-8743-AFFF-8B772E73539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482214" y="2687801"/>
            <a:ext cx="731933" cy="731933"/>
          </a:xfrm>
          <a:prstGeom prst="rect">
            <a:avLst/>
          </a:prstGeom>
        </p:spPr>
      </p:pic>
      <p:pic>
        <p:nvPicPr>
          <p:cNvPr id="29" name="Graphic 28" descr="Magnifying glass with solid fill">
            <a:extLst>
              <a:ext uri="{FF2B5EF4-FFF2-40B4-BE49-F238E27FC236}">
                <a16:creationId xmlns:a16="http://schemas.microsoft.com/office/drawing/2014/main" id="{1DEBAB5D-1A5A-3046-9A38-CF3AA98350D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82842" y="3707680"/>
            <a:ext cx="731933" cy="731933"/>
          </a:xfrm>
          <a:prstGeom prst="rect">
            <a:avLst/>
          </a:prstGeom>
        </p:spPr>
      </p:pic>
      <p:pic>
        <p:nvPicPr>
          <p:cNvPr id="18" name="Graphic 17" descr="GMO with solid fill">
            <a:extLst>
              <a:ext uri="{FF2B5EF4-FFF2-40B4-BE49-F238E27FC236}">
                <a16:creationId xmlns:a16="http://schemas.microsoft.com/office/drawing/2014/main" id="{3B215262-EA50-7547-A145-BAC3526C083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979845" y="2321112"/>
            <a:ext cx="1182150" cy="1182150"/>
          </a:xfrm>
          <a:prstGeom prst="rect">
            <a:avLst/>
          </a:prstGeom>
        </p:spPr>
      </p:pic>
      <p:sp>
        <p:nvSpPr>
          <p:cNvPr id="20" name="TextBox 19">
            <a:extLst>
              <a:ext uri="{FF2B5EF4-FFF2-40B4-BE49-F238E27FC236}">
                <a16:creationId xmlns:a16="http://schemas.microsoft.com/office/drawing/2014/main" id="{D866A2E7-88CB-DB4C-B619-6D688F273E7D}"/>
              </a:ext>
            </a:extLst>
          </p:cNvPr>
          <p:cNvSpPr txBox="1"/>
          <p:nvPr/>
        </p:nvSpPr>
        <p:spPr>
          <a:xfrm>
            <a:off x="1515964" y="1676762"/>
            <a:ext cx="1932500" cy="307777"/>
          </a:xfrm>
          <a:prstGeom prst="rect">
            <a:avLst/>
          </a:prstGeom>
          <a:noFill/>
        </p:spPr>
        <p:txBody>
          <a:bodyPr wrap="square">
            <a:spAutoFit/>
          </a:bodyPr>
          <a:lstStyle/>
          <a:p>
            <a:pPr algn="ctr"/>
            <a:r>
              <a:rPr lang="en-US" b="1">
                <a:solidFill>
                  <a:schemeClr val="bg1">
                    <a:lumMod val="25000"/>
                  </a:schemeClr>
                </a:solidFill>
                <a:latin typeface="Proxima Nova" panose="02000506030000020004" pitchFamily="2" charset="0"/>
              </a:rPr>
              <a:t>Dimensions</a:t>
            </a:r>
          </a:p>
        </p:txBody>
      </p:sp>
      <p:sp>
        <p:nvSpPr>
          <p:cNvPr id="26" name="TextBox 25">
            <a:extLst>
              <a:ext uri="{FF2B5EF4-FFF2-40B4-BE49-F238E27FC236}">
                <a16:creationId xmlns:a16="http://schemas.microsoft.com/office/drawing/2014/main" id="{894A984D-2A47-F94F-A3BC-8C2DDD4B60A2}"/>
              </a:ext>
            </a:extLst>
          </p:cNvPr>
          <p:cNvSpPr txBox="1"/>
          <p:nvPr/>
        </p:nvSpPr>
        <p:spPr>
          <a:xfrm>
            <a:off x="376712" y="2899878"/>
            <a:ext cx="2677550" cy="307777"/>
          </a:xfrm>
          <a:prstGeom prst="rect">
            <a:avLst/>
          </a:prstGeom>
          <a:noFill/>
        </p:spPr>
        <p:txBody>
          <a:bodyPr wrap="square">
            <a:spAutoFit/>
          </a:bodyPr>
          <a:lstStyle/>
          <a:p>
            <a:pPr algn="ctr"/>
            <a:r>
              <a:rPr lang="en-US" b="1">
                <a:solidFill>
                  <a:schemeClr val="bg1">
                    <a:lumMod val="25000"/>
                  </a:schemeClr>
                </a:solidFill>
                <a:latin typeface="Proxima Nova" panose="02000506030000020004" pitchFamily="2" charset="0"/>
              </a:rPr>
              <a:t>Reporting</a:t>
            </a:r>
          </a:p>
        </p:txBody>
      </p:sp>
      <p:sp>
        <p:nvSpPr>
          <p:cNvPr id="28" name="TextBox 27">
            <a:extLst>
              <a:ext uri="{FF2B5EF4-FFF2-40B4-BE49-F238E27FC236}">
                <a16:creationId xmlns:a16="http://schemas.microsoft.com/office/drawing/2014/main" id="{197DC0D4-7FDA-6F4A-9DC9-0F9271F24EAC}"/>
              </a:ext>
            </a:extLst>
          </p:cNvPr>
          <p:cNvSpPr txBox="1"/>
          <p:nvPr/>
        </p:nvSpPr>
        <p:spPr>
          <a:xfrm>
            <a:off x="1240070" y="3969105"/>
            <a:ext cx="2677550" cy="307777"/>
          </a:xfrm>
          <a:prstGeom prst="rect">
            <a:avLst/>
          </a:prstGeom>
          <a:noFill/>
        </p:spPr>
        <p:txBody>
          <a:bodyPr wrap="square">
            <a:spAutoFit/>
          </a:bodyPr>
          <a:lstStyle/>
          <a:p>
            <a:pPr algn="ctr"/>
            <a:r>
              <a:rPr lang="en-US" b="1">
                <a:solidFill>
                  <a:schemeClr val="bg1">
                    <a:lumMod val="25000"/>
                  </a:schemeClr>
                </a:solidFill>
                <a:latin typeface="Proxima Nova" panose="02000506030000020004" pitchFamily="2" charset="0"/>
              </a:rPr>
              <a:t>Transparency</a:t>
            </a:r>
          </a:p>
        </p:txBody>
      </p:sp>
      <p:sp>
        <p:nvSpPr>
          <p:cNvPr id="30" name="TextBox 29">
            <a:extLst>
              <a:ext uri="{FF2B5EF4-FFF2-40B4-BE49-F238E27FC236}">
                <a16:creationId xmlns:a16="http://schemas.microsoft.com/office/drawing/2014/main" id="{6C7FFDD7-242D-254A-93F3-99B893D7988B}"/>
              </a:ext>
            </a:extLst>
          </p:cNvPr>
          <p:cNvSpPr txBox="1"/>
          <p:nvPr/>
        </p:nvSpPr>
        <p:spPr>
          <a:xfrm>
            <a:off x="5589962" y="1707969"/>
            <a:ext cx="2677550" cy="307777"/>
          </a:xfrm>
          <a:prstGeom prst="rect">
            <a:avLst/>
          </a:prstGeom>
          <a:noFill/>
        </p:spPr>
        <p:txBody>
          <a:bodyPr wrap="square">
            <a:spAutoFit/>
          </a:bodyPr>
          <a:lstStyle/>
          <a:p>
            <a:pPr algn="ctr"/>
            <a:r>
              <a:rPr lang="en-US" b="1">
                <a:solidFill>
                  <a:schemeClr val="bg1">
                    <a:lumMod val="25000"/>
                  </a:schemeClr>
                </a:solidFill>
                <a:latin typeface="Proxima Nova" panose="02000506030000020004" pitchFamily="2" charset="0"/>
              </a:rPr>
              <a:t>Profit/Sustainability</a:t>
            </a:r>
          </a:p>
        </p:txBody>
      </p:sp>
      <p:sp>
        <p:nvSpPr>
          <p:cNvPr id="31" name="TextBox 30">
            <a:extLst>
              <a:ext uri="{FF2B5EF4-FFF2-40B4-BE49-F238E27FC236}">
                <a16:creationId xmlns:a16="http://schemas.microsoft.com/office/drawing/2014/main" id="{FF7B91A2-579B-1246-BB42-FDC7BE108193}"/>
              </a:ext>
            </a:extLst>
          </p:cNvPr>
          <p:cNvSpPr txBox="1"/>
          <p:nvPr/>
        </p:nvSpPr>
        <p:spPr>
          <a:xfrm>
            <a:off x="5927693" y="2912187"/>
            <a:ext cx="2677550" cy="307777"/>
          </a:xfrm>
          <a:prstGeom prst="rect">
            <a:avLst/>
          </a:prstGeom>
          <a:noFill/>
        </p:spPr>
        <p:txBody>
          <a:bodyPr wrap="square">
            <a:spAutoFit/>
          </a:bodyPr>
          <a:lstStyle/>
          <a:p>
            <a:pPr algn="ctr"/>
            <a:r>
              <a:rPr lang="en-US" b="1">
                <a:solidFill>
                  <a:schemeClr val="bg1">
                    <a:lumMod val="25000"/>
                  </a:schemeClr>
                </a:solidFill>
                <a:latin typeface="Proxima Nova" panose="02000506030000020004" pitchFamily="2" charset="0"/>
              </a:rPr>
              <a:t>Quantity</a:t>
            </a:r>
          </a:p>
        </p:txBody>
      </p:sp>
      <p:sp>
        <p:nvSpPr>
          <p:cNvPr id="32" name="TextBox 31">
            <a:extLst>
              <a:ext uri="{FF2B5EF4-FFF2-40B4-BE49-F238E27FC236}">
                <a16:creationId xmlns:a16="http://schemas.microsoft.com/office/drawing/2014/main" id="{BDB74470-900C-AB4F-909D-1845C970A5A7}"/>
              </a:ext>
            </a:extLst>
          </p:cNvPr>
          <p:cNvSpPr txBox="1"/>
          <p:nvPr/>
        </p:nvSpPr>
        <p:spPr>
          <a:xfrm>
            <a:off x="5434458" y="3919756"/>
            <a:ext cx="2677550" cy="307777"/>
          </a:xfrm>
          <a:prstGeom prst="rect">
            <a:avLst/>
          </a:prstGeom>
          <a:noFill/>
        </p:spPr>
        <p:txBody>
          <a:bodyPr wrap="square">
            <a:spAutoFit/>
          </a:bodyPr>
          <a:lstStyle/>
          <a:p>
            <a:pPr algn="ctr"/>
            <a:r>
              <a:rPr lang="en-US" b="1">
                <a:solidFill>
                  <a:schemeClr val="bg1">
                    <a:lumMod val="25000"/>
                  </a:schemeClr>
                </a:solidFill>
                <a:latin typeface="Proxima Nova" panose="02000506030000020004" pitchFamily="2" charset="0"/>
              </a:rPr>
              <a:t>Lead-time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28" grpId="0"/>
      <p:bldP spid="30" grpId="0"/>
      <p:bldP spid="31" grpId="0"/>
      <p:bldP spid="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Grafik 16">
            <a:extLst>
              <a:ext uri="{FF2B5EF4-FFF2-40B4-BE49-F238E27FC236}">
                <a16:creationId xmlns:a16="http://schemas.microsoft.com/office/drawing/2014/main" id="{EBD0A004-FB73-423B-95F0-92BEB8E670A1}"/>
              </a:ext>
            </a:extLst>
          </p:cNvPr>
          <p:cNvPicPr>
            <a:picLocks noChangeAspect="1"/>
          </p:cNvPicPr>
          <p:nvPr/>
        </p:nvPicPr>
        <p:blipFill>
          <a:blip r:embed="rId2"/>
          <a:stretch>
            <a:fillRect/>
          </a:stretch>
        </p:blipFill>
        <p:spPr>
          <a:xfrm>
            <a:off x="713434" y="1356625"/>
            <a:ext cx="7321479" cy="3271799"/>
          </a:xfrm>
          <a:prstGeom prst="rect">
            <a:avLst/>
          </a:prstGeom>
        </p:spPr>
      </p:pic>
      <p:sp>
        <p:nvSpPr>
          <p:cNvPr id="22" name="Google Shape;329;p29">
            <a:extLst>
              <a:ext uri="{FF2B5EF4-FFF2-40B4-BE49-F238E27FC236}">
                <a16:creationId xmlns:a16="http://schemas.microsoft.com/office/drawing/2014/main" id="{EAF9BD3A-27F7-4081-B378-E011A3709E60}"/>
              </a:ext>
            </a:extLst>
          </p:cNvPr>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r>
              <a:rPr lang="en" sz="2400"/>
              <a:t>“SHOULDERING” KNAPSACK WITH QUANTUM</a:t>
            </a:r>
            <a:endParaRPr lang="de-DE" sz="2400"/>
          </a:p>
        </p:txBody>
      </p:sp>
    </p:spTree>
    <p:extLst>
      <p:ext uri="{BB962C8B-B14F-4D97-AF65-F5344CB8AC3E}">
        <p14:creationId xmlns:p14="http://schemas.microsoft.com/office/powerpoint/2010/main" val="1000453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61"/>
        <p:cNvGrpSpPr/>
        <p:nvPr/>
      </p:nvGrpSpPr>
      <p:grpSpPr>
        <a:xfrm>
          <a:off x="0" y="0"/>
          <a:ext cx="0" cy="0"/>
          <a:chOff x="0" y="0"/>
          <a:chExt cx="0" cy="0"/>
        </a:xfrm>
      </p:grpSpPr>
      <p:sp>
        <p:nvSpPr>
          <p:cNvPr id="362" name="Google Shape;362;p30"/>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AGENDA</a:t>
            </a:r>
            <a:endParaRPr/>
          </a:p>
        </p:txBody>
      </p:sp>
      <p:sp>
        <p:nvSpPr>
          <p:cNvPr id="363" name="Google Shape;363;p30"/>
          <p:cNvSpPr txBox="1">
            <a:spLocks noGrp="1"/>
          </p:cNvSpPr>
          <p:nvPr>
            <p:ph type="title" idx="2"/>
          </p:nvPr>
        </p:nvSpPr>
        <p:spPr>
          <a:xfrm>
            <a:off x="713250" y="1748019"/>
            <a:ext cx="1850700" cy="691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64" name="Google Shape;364;p30"/>
          <p:cNvSpPr txBox="1">
            <a:spLocks noGrp="1"/>
          </p:cNvSpPr>
          <p:nvPr>
            <p:ph type="title" idx="3"/>
          </p:nvPr>
        </p:nvSpPr>
        <p:spPr>
          <a:xfrm>
            <a:off x="713250" y="2497450"/>
            <a:ext cx="1850700" cy="7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Quest?</a:t>
            </a:r>
            <a:endParaRPr/>
          </a:p>
        </p:txBody>
      </p:sp>
      <p:sp>
        <p:nvSpPr>
          <p:cNvPr id="365" name="Google Shape;365;p30"/>
          <p:cNvSpPr txBox="1">
            <a:spLocks noGrp="1"/>
          </p:cNvSpPr>
          <p:nvPr>
            <p:ph type="subTitle" idx="1"/>
          </p:nvPr>
        </p:nvSpPr>
        <p:spPr>
          <a:xfrm>
            <a:off x="713250" y="3286594"/>
            <a:ext cx="1850700" cy="747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Why does Quest exist?</a:t>
            </a:r>
            <a:endParaRPr/>
          </a:p>
        </p:txBody>
      </p:sp>
      <p:sp>
        <p:nvSpPr>
          <p:cNvPr id="366" name="Google Shape;366;p30"/>
          <p:cNvSpPr txBox="1">
            <a:spLocks noGrp="1"/>
          </p:cNvSpPr>
          <p:nvPr>
            <p:ph type="title" idx="4"/>
          </p:nvPr>
        </p:nvSpPr>
        <p:spPr>
          <a:xfrm>
            <a:off x="2668835" y="1748019"/>
            <a:ext cx="1850700" cy="691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67" name="Google Shape;367;p30"/>
          <p:cNvSpPr txBox="1">
            <a:spLocks noGrp="1"/>
          </p:cNvSpPr>
          <p:nvPr>
            <p:ph type="title" idx="5"/>
          </p:nvPr>
        </p:nvSpPr>
        <p:spPr>
          <a:xfrm>
            <a:off x="4624342" y="2497450"/>
            <a:ext cx="1850700" cy="7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Business Model</a:t>
            </a:r>
            <a:endParaRPr/>
          </a:p>
          <a:p>
            <a:pPr marL="0" lvl="0" indent="0" algn="ctr" rtl="0">
              <a:spcBef>
                <a:spcPts val="0"/>
              </a:spcBef>
              <a:spcAft>
                <a:spcPts val="0"/>
              </a:spcAft>
              <a:buNone/>
            </a:pPr>
            <a:endParaRPr/>
          </a:p>
        </p:txBody>
      </p:sp>
      <p:sp>
        <p:nvSpPr>
          <p:cNvPr id="368" name="Google Shape;368;p30"/>
          <p:cNvSpPr txBox="1">
            <a:spLocks noGrp="1"/>
          </p:cNvSpPr>
          <p:nvPr>
            <p:ph type="subTitle" idx="6"/>
          </p:nvPr>
        </p:nvSpPr>
        <p:spPr>
          <a:xfrm>
            <a:off x="2668783" y="3286594"/>
            <a:ext cx="1850700" cy="747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USPs of Quest and value provided to customers</a:t>
            </a:r>
            <a:endParaRPr/>
          </a:p>
        </p:txBody>
      </p:sp>
      <p:sp>
        <p:nvSpPr>
          <p:cNvPr id="369" name="Google Shape;369;p30"/>
          <p:cNvSpPr txBox="1">
            <a:spLocks noGrp="1"/>
          </p:cNvSpPr>
          <p:nvPr>
            <p:ph type="title" idx="7"/>
          </p:nvPr>
        </p:nvSpPr>
        <p:spPr>
          <a:xfrm>
            <a:off x="4624394" y="1748019"/>
            <a:ext cx="1850700" cy="691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70" name="Google Shape;370;p30"/>
          <p:cNvSpPr txBox="1">
            <a:spLocks noGrp="1"/>
          </p:cNvSpPr>
          <p:nvPr>
            <p:ph type="title" idx="8"/>
          </p:nvPr>
        </p:nvSpPr>
        <p:spPr>
          <a:xfrm>
            <a:off x="2668733" y="2500296"/>
            <a:ext cx="1850700" cy="7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Product Demo</a:t>
            </a:r>
            <a:endParaRPr/>
          </a:p>
        </p:txBody>
      </p:sp>
      <p:sp>
        <p:nvSpPr>
          <p:cNvPr id="371" name="Google Shape;371;p30"/>
          <p:cNvSpPr txBox="1">
            <a:spLocks noGrp="1"/>
          </p:cNvSpPr>
          <p:nvPr>
            <p:ph type="subTitle" idx="9"/>
          </p:nvPr>
        </p:nvSpPr>
        <p:spPr>
          <a:xfrm>
            <a:off x="4624342" y="3286594"/>
            <a:ext cx="1850700" cy="747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Demonstration of the MVP in a live demo.</a:t>
            </a:r>
            <a:endParaRPr/>
          </a:p>
        </p:txBody>
      </p:sp>
      <p:sp>
        <p:nvSpPr>
          <p:cNvPr id="372" name="Google Shape;372;p30"/>
          <p:cNvSpPr txBox="1">
            <a:spLocks noGrp="1"/>
          </p:cNvSpPr>
          <p:nvPr>
            <p:ph type="title" idx="13"/>
          </p:nvPr>
        </p:nvSpPr>
        <p:spPr>
          <a:xfrm>
            <a:off x="6579954" y="1748019"/>
            <a:ext cx="1850700" cy="691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3" name="Google Shape;373;p30"/>
          <p:cNvSpPr txBox="1">
            <a:spLocks noGrp="1"/>
          </p:cNvSpPr>
          <p:nvPr>
            <p:ph type="title" idx="14"/>
          </p:nvPr>
        </p:nvSpPr>
        <p:spPr>
          <a:xfrm>
            <a:off x="6579950" y="2497450"/>
            <a:ext cx="1850700" cy="7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Team &amp;</a:t>
            </a:r>
            <a:br>
              <a:rPr lang="en"/>
            </a:br>
            <a:r>
              <a:rPr lang="en"/>
              <a:t>Feedback</a:t>
            </a:r>
            <a:endParaRPr/>
          </a:p>
        </p:txBody>
      </p:sp>
      <p:sp>
        <p:nvSpPr>
          <p:cNvPr id="374" name="Google Shape;374;p30"/>
          <p:cNvSpPr txBox="1">
            <a:spLocks noGrp="1"/>
          </p:cNvSpPr>
          <p:nvPr>
            <p:ph type="subTitle" idx="15"/>
          </p:nvPr>
        </p:nvSpPr>
        <p:spPr>
          <a:xfrm>
            <a:off x="6579900" y="3286594"/>
            <a:ext cx="1850700" cy="7479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Who we are and where we should head towards?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89"/>
        <p:cNvGrpSpPr/>
        <p:nvPr/>
      </p:nvGrpSpPr>
      <p:grpSpPr>
        <a:xfrm>
          <a:off x="0" y="0"/>
          <a:ext cx="0" cy="0"/>
          <a:chOff x="0" y="0"/>
          <a:chExt cx="0" cy="0"/>
        </a:xfrm>
      </p:grpSpPr>
      <p:sp>
        <p:nvSpPr>
          <p:cNvPr id="590" name="Google Shape;590;p3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MERCK CASE</a:t>
            </a:r>
            <a:endParaRPr/>
          </a:p>
        </p:txBody>
      </p:sp>
      <p:grpSp>
        <p:nvGrpSpPr>
          <p:cNvPr id="591" name="Google Shape;591;p39"/>
          <p:cNvGrpSpPr/>
          <p:nvPr/>
        </p:nvGrpSpPr>
        <p:grpSpPr>
          <a:xfrm>
            <a:off x="2731976" y="2031901"/>
            <a:ext cx="3679992" cy="1960466"/>
            <a:chOff x="233350" y="949250"/>
            <a:chExt cx="7137300" cy="3802300"/>
          </a:xfrm>
        </p:grpSpPr>
        <p:sp>
          <p:nvSpPr>
            <p:cNvPr id="592" name="Google Shape;592;p3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9"/>
          <p:cNvSpPr txBox="1"/>
          <p:nvPr/>
        </p:nvSpPr>
        <p:spPr>
          <a:xfrm>
            <a:off x="6712670" y="3289937"/>
            <a:ext cx="1718100" cy="567007"/>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558F3B"/>
                </a:solidFill>
                <a:latin typeface="Ramabhadra"/>
                <a:ea typeface="Ramabhadra"/>
                <a:cs typeface="Ramabhadra"/>
                <a:sym typeface="Ramabhadra"/>
              </a:rPr>
              <a:t>PACKAGING SUPPLIER</a:t>
            </a:r>
            <a:endParaRPr sz="1600" b="1">
              <a:solidFill>
                <a:srgbClr val="558F3B"/>
              </a:solidFill>
              <a:latin typeface="Ramabhadra"/>
              <a:ea typeface="Ramabhadra"/>
              <a:cs typeface="Ramabhadra"/>
              <a:sym typeface="Ramabhadra"/>
            </a:endParaRPr>
          </a:p>
        </p:txBody>
      </p:sp>
      <p:sp>
        <p:nvSpPr>
          <p:cNvPr id="644" name="Google Shape;644;p39"/>
          <p:cNvSpPr txBox="1"/>
          <p:nvPr/>
        </p:nvSpPr>
        <p:spPr>
          <a:xfrm>
            <a:off x="6712600" y="3846512"/>
            <a:ext cx="17181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rgbClr val="181818"/>
                </a:solidFill>
                <a:latin typeface="Cabin"/>
                <a:ea typeface="Cabin"/>
                <a:cs typeface="Cabin"/>
                <a:sym typeface="Cabin"/>
              </a:rPr>
              <a:t>Supplier of packaging material</a:t>
            </a:r>
            <a:endParaRPr sz="1600">
              <a:solidFill>
                <a:srgbClr val="181818"/>
              </a:solidFill>
              <a:latin typeface="Cabin"/>
              <a:ea typeface="Cabin"/>
              <a:cs typeface="Cabin"/>
              <a:sym typeface="Cabin"/>
            </a:endParaRPr>
          </a:p>
        </p:txBody>
      </p:sp>
      <p:sp>
        <p:nvSpPr>
          <p:cNvPr id="645" name="Google Shape;645;p39"/>
          <p:cNvSpPr txBox="1"/>
          <p:nvPr/>
        </p:nvSpPr>
        <p:spPr>
          <a:xfrm>
            <a:off x="6712640" y="1698134"/>
            <a:ext cx="1718100" cy="502800"/>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558F3B"/>
                </a:solidFill>
                <a:latin typeface="Ramabhadra"/>
                <a:ea typeface="Ramabhadra"/>
                <a:cs typeface="Ramabhadra"/>
                <a:sym typeface="Ramabhadra"/>
              </a:rPr>
              <a:t>PRODUCTION</a:t>
            </a:r>
            <a:endParaRPr sz="1600" b="1">
              <a:solidFill>
                <a:srgbClr val="558F3B"/>
              </a:solidFill>
              <a:latin typeface="Ramabhadra"/>
              <a:ea typeface="Ramabhadra"/>
              <a:cs typeface="Ramabhadra"/>
              <a:sym typeface="Ramabhadra"/>
            </a:endParaRPr>
          </a:p>
        </p:txBody>
      </p:sp>
      <p:sp>
        <p:nvSpPr>
          <p:cNvPr id="646" name="Google Shape;646;p39"/>
          <p:cNvSpPr txBox="1"/>
          <p:nvPr/>
        </p:nvSpPr>
        <p:spPr>
          <a:xfrm>
            <a:off x="6712600" y="2196334"/>
            <a:ext cx="17181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rgbClr val="181818"/>
                </a:solidFill>
                <a:latin typeface="Cabin"/>
                <a:ea typeface="Cabin"/>
                <a:cs typeface="Cabin"/>
                <a:sym typeface="Cabin"/>
              </a:rPr>
              <a:t>Main production plant</a:t>
            </a:r>
            <a:endParaRPr sz="1600">
              <a:solidFill>
                <a:srgbClr val="181818"/>
              </a:solidFill>
              <a:latin typeface="Cabin"/>
              <a:ea typeface="Cabin"/>
              <a:cs typeface="Cabin"/>
              <a:sym typeface="Cabin"/>
            </a:endParaRPr>
          </a:p>
        </p:txBody>
      </p:sp>
      <p:sp>
        <p:nvSpPr>
          <p:cNvPr id="647" name="Google Shape;647;p39"/>
          <p:cNvSpPr/>
          <p:nvPr/>
        </p:nvSpPr>
        <p:spPr>
          <a:xfrm>
            <a:off x="5653300" y="3318450"/>
            <a:ext cx="223500" cy="22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4205825" y="2287225"/>
            <a:ext cx="223500" cy="22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49" name="Google Shape;649;p39"/>
          <p:cNvCxnSpPr>
            <a:stCxn id="648" idx="6"/>
            <a:endCxn id="645" idx="1"/>
          </p:cNvCxnSpPr>
          <p:nvPr/>
        </p:nvCxnSpPr>
        <p:spPr>
          <a:xfrm rot="10800000" flipH="1">
            <a:off x="4429325" y="1949575"/>
            <a:ext cx="2283300" cy="449400"/>
          </a:xfrm>
          <a:prstGeom prst="bentConnector3">
            <a:avLst>
              <a:gd name="adj1" fmla="val 50000"/>
            </a:avLst>
          </a:prstGeom>
          <a:noFill/>
          <a:ln w="9525" cap="flat" cmpd="sng">
            <a:solidFill>
              <a:schemeClr val="dk1"/>
            </a:solidFill>
            <a:prstDash val="dash"/>
            <a:round/>
            <a:headEnd type="none" w="med" len="med"/>
            <a:tailEnd type="none" w="med" len="med"/>
          </a:ln>
        </p:spPr>
      </p:cxnSp>
      <p:cxnSp>
        <p:nvCxnSpPr>
          <p:cNvPr id="650" name="Google Shape;650;p39"/>
          <p:cNvCxnSpPr>
            <a:cxnSpLocks/>
            <a:stCxn id="647" idx="6"/>
            <a:endCxn id="643" idx="1"/>
          </p:cNvCxnSpPr>
          <p:nvPr/>
        </p:nvCxnSpPr>
        <p:spPr>
          <a:xfrm>
            <a:off x="5876800" y="3430200"/>
            <a:ext cx="835870" cy="143241"/>
          </a:xfrm>
          <a:prstGeom prst="bentConnector3">
            <a:avLst>
              <a:gd name="adj1" fmla="val 50000"/>
            </a:avLst>
          </a:prstGeom>
          <a:noFill/>
          <a:ln w="9525" cap="flat" cmpd="sng">
            <a:solidFill>
              <a:schemeClr val="dk1"/>
            </a:solidFill>
            <a:prstDash val="dash"/>
            <a:round/>
            <a:headEnd type="none" w="med" len="med"/>
            <a:tailEnd type="none" w="med" len="med"/>
          </a:ln>
        </p:spPr>
      </p:cxnSp>
      <p:sp>
        <p:nvSpPr>
          <p:cNvPr id="651" name="Google Shape;651;p39"/>
          <p:cNvSpPr txBox="1"/>
          <p:nvPr/>
        </p:nvSpPr>
        <p:spPr>
          <a:xfrm>
            <a:off x="713170" y="3289938"/>
            <a:ext cx="1718100" cy="502800"/>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558F3B"/>
                </a:solidFill>
                <a:latin typeface="Ramabhadra"/>
                <a:ea typeface="Ramabhadra"/>
                <a:cs typeface="Ramabhadra"/>
                <a:sym typeface="Ramabhadra"/>
              </a:rPr>
              <a:t>API SUPPLIER</a:t>
            </a:r>
            <a:endParaRPr sz="1600" b="1">
              <a:solidFill>
                <a:srgbClr val="558F3B"/>
              </a:solidFill>
              <a:latin typeface="Ramabhadra"/>
              <a:ea typeface="Ramabhadra"/>
              <a:cs typeface="Ramabhadra"/>
              <a:sym typeface="Ramabhadra"/>
            </a:endParaRPr>
          </a:p>
        </p:txBody>
      </p:sp>
      <p:sp>
        <p:nvSpPr>
          <p:cNvPr id="652" name="Google Shape;652;p39"/>
          <p:cNvSpPr txBox="1"/>
          <p:nvPr/>
        </p:nvSpPr>
        <p:spPr>
          <a:xfrm>
            <a:off x="713125" y="3788141"/>
            <a:ext cx="17181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chemeClr val="dk2"/>
                </a:solidFill>
                <a:latin typeface="Cabin"/>
                <a:ea typeface="Cabin"/>
                <a:cs typeface="Cabin"/>
                <a:sym typeface="Cabin"/>
              </a:rPr>
              <a:t>Supplier of APIs and biologics</a:t>
            </a:r>
            <a:endParaRPr sz="1600">
              <a:solidFill>
                <a:schemeClr val="dk2"/>
              </a:solidFill>
              <a:latin typeface="Cabin"/>
              <a:ea typeface="Cabin"/>
              <a:cs typeface="Cabin"/>
              <a:sym typeface="Cabin"/>
            </a:endParaRPr>
          </a:p>
        </p:txBody>
      </p:sp>
      <p:sp>
        <p:nvSpPr>
          <p:cNvPr id="653" name="Google Shape;653;p39"/>
          <p:cNvSpPr txBox="1"/>
          <p:nvPr/>
        </p:nvSpPr>
        <p:spPr>
          <a:xfrm>
            <a:off x="713140" y="1698134"/>
            <a:ext cx="1718100" cy="502800"/>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558F3B"/>
                </a:solidFill>
                <a:latin typeface="Ramabhadra"/>
                <a:ea typeface="Ramabhadra"/>
                <a:cs typeface="Ramabhadra"/>
                <a:sym typeface="Ramabhadra"/>
              </a:rPr>
              <a:t>R&amp;D</a:t>
            </a:r>
            <a:endParaRPr sz="2000" b="1">
              <a:solidFill>
                <a:srgbClr val="558F3B"/>
              </a:solidFill>
              <a:latin typeface="Ramabhadra"/>
              <a:ea typeface="Ramabhadra"/>
              <a:cs typeface="Ramabhadra"/>
              <a:sym typeface="Ramabhadra"/>
            </a:endParaRPr>
          </a:p>
        </p:txBody>
      </p:sp>
      <p:sp>
        <p:nvSpPr>
          <p:cNvPr id="654" name="Google Shape;654;p39"/>
          <p:cNvSpPr txBox="1"/>
          <p:nvPr/>
        </p:nvSpPr>
        <p:spPr>
          <a:xfrm>
            <a:off x="713100" y="2196334"/>
            <a:ext cx="1718100" cy="62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200"/>
              </a:spcAft>
              <a:buNone/>
            </a:pPr>
            <a:r>
              <a:rPr lang="en" sz="1600">
                <a:solidFill>
                  <a:schemeClr val="dk2"/>
                </a:solidFill>
                <a:latin typeface="Cabin"/>
                <a:ea typeface="Cabin"/>
                <a:cs typeface="Cabin"/>
                <a:sym typeface="Cabin"/>
              </a:rPr>
              <a:t>Products are developed here</a:t>
            </a:r>
            <a:endParaRPr sz="1600">
              <a:solidFill>
                <a:srgbClr val="181818"/>
              </a:solidFill>
              <a:latin typeface="Cabin"/>
              <a:ea typeface="Cabin"/>
              <a:cs typeface="Cabin"/>
              <a:sym typeface="Cabin"/>
            </a:endParaRPr>
          </a:p>
        </p:txBody>
      </p:sp>
      <p:sp>
        <p:nvSpPr>
          <p:cNvPr id="655" name="Google Shape;655;p39"/>
          <p:cNvSpPr/>
          <p:nvPr/>
        </p:nvSpPr>
        <p:spPr>
          <a:xfrm>
            <a:off x="2962350" y="2536200"/>
            <a:ext cx="223500" cy="22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3634350" y="3569250"/>
            <a:ext cx="223500" cy="223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 name="Google Shape;657;p39"/>
          <p:cNvCxnSpPr>
            <a:stCxn id="656" idx="2"/>
            <a:endCxn id="651" idx="3"/>
          </p:cNvCxnSpPr>
          <p:nvPr/>
        </p:nvCxnSpPr>
        <p:spPr>
          <a:xfrm rot="10800000">
            <a:off x="2431350" y="3541200"/>
            <a:ext cx="1203000" cy="139800"/>
          </a:xfrm>
          <a:prstGeom prst="bentConnector3">
            <a:avLst>
              <a:gd name="adj1" fmla="val 50003"/>
            </a:avLst>
          </a:prstGeom>
          <a:noFill/>
          <a:ln w="9525" cap="flat" cmpd="sng">
            <a:solidFill>
              <a:schemeClr val="dk1"/>
            </a:solidFill>
            <a:prstDash val="dash"/>
            <a:round/>
            <a:headEnd type="none" w="med" len="med"/>
            <a:tailEnd type="none" w="med" len="med"/>
          </a:ln>
        </p:spPr>
      </p:cxnSp>
      <p:cxnSp>
        <p:nvCxnSpPr>
          <p:cNvPr id="658" name="Google Shape;658;p39"/>
          <p:cNvCxnSpPr>
            <a:stCxn id="655" idx="2"/>
            <a:endCxn id="653" idx="3"/>
          </p:cNvCxnSpPr>
          <p:nvPr/>
        </p:nvCxnSpPr>
        <p:spPr>
          <a:xfrm rot="10800000">
            <a:off x="2431350" y="1949550"/>
            <a:ext cx="531000" cy="698400"/>
          </a:xfrm>
          <a:prstGeom prst="bentConnector3">
            <a:avLst>
              <a:gd name="adj1" fmla="val 50010"/>
            </a:avLst>
          </a:prstGeom>
          <a:noFill/>
          <a:ln w="9525" cap="flat" cmpd="sng">
            <a:solidFill>
              <a:schemeClr val="dk1"/>
            </a:solidFill>
            <a:prstDash val="dash"/>
            <a:round/>
            <a:headEnd type="none" w="med" len="med"/>
            <a:tailEnd type="non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794"/>
        <p:cNvGrpSpPr/>
        <p:nvPr/>
      </p:nvGrpSpPr>
      <p:grpSpPr>
        <a:xfrm>
          <a:off x="0" y="0"/>
          <a:ext cx="0" cy="0"/>
          <a:chOff x="0" y="0"/>
          <a:chExt cx="0" cy="0"/>
        </a:xfrm>
      </p:grpSpPr>
      <p:sp>
        <p:nvSpPr>
          <p:cNvPr id="795" name="Google Shape;795;p47"/>
          <p:cNvSpPr txBox="1">
            <a:spLocks noGrp="1"/>
          </p:cNvSpPr>
          <p:nvPr>
            <p:ph type="title"/>
          </p:nvPr>
        </p:nvSpPr>
        <p:spPr>
          <a:xfrm>
            <a:off x="2018699" y="630450"/>
            <a:ext cx="5106600" cy="69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796" name="Google Shape;796;p47"/>
          <p:cNvSpPr txBox="1">
            <a:spLocks noGrp="1"/>
          </p:cNvSpPr>
          <p:nvPr>
            <p:ph type="subTitle" idx="1"/>
          </p:nvPr>
        </p:nvSpPr>
        <p:spPr>
          <a:xfrm>
            <a:off x="2018700" y="1322250"/>
            <a:ext cx="5106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is Jupiter's rotation period</a:t>
            </a:r>
            <a:endParaRPr/>
          </a:p>
        </p:txBody>
      </p:sp>
      <p:sp>
        <p:nvSpPr>
          <p:cNvPr id="797" name="Google Shape;797;p47"/>
          <p:cNvSpPr txBox="1">
            <a:spLocks noGrp="1"/>
          </p:cNvSpPr>
          <p:nvPr>
            <p:ph type="title" idx="2"/>
          </p:nvPr>
        </p:nvSpPr>
        <p:spPr>
          <a:xfrm>
            <a:off x="2018699" y="2019600"/>
            <a:ext cx="5106600" cy="69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333,000,000</a:t>
            </a:r>
            <a:endParaRPr/>
          </a:p>
        </p:txBody>
      </p:sp>
      <p:sp>
        <p:nvSpPr>
          <p:cNvPr id="798" name="Google Shape;798;p47"/>
          <p:cNvSpPr txBox="1">
            <a:spLocks noGrp="1"/>
          </p:cNvSpPr>
          <p:nvPr>
            <p:ph type="subTitle" idx="3"/>
          </p:nvPr>
        </p:nvSpPr>
        <p:spPr>
          <a:xfrm>
            <a:off x="2018700" y="2711400"/>
            <a:ext cx="5106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Earths fit in the Sun’s mass</a:t>
            </a:r>
            <a:endParaRPr/>
          </a:p>
        </p:txBody>
      </p:sp>
      <p:sp>
        <p:nvSpPr>
          <p:cNvPr id="799" name="Google Shape;799;p47"/>
          <p:cNvSpPr txBox="1">
            <a:spLocks noGrp="1"/>
          </p:cNvSpPr>
          <p:nvPr>
            <p:ph type="title" idx="4"/>
          </p:nvPr>
        </p:nvSpPr>
        <p:spPr>
          <a:xfrm>
            <a:off x="2018699" y="3408750"/>
            <a:ext cx="5106600" cy="69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800" name="Google Shape;800;p47"/>
          <p:cNvSpPr txBox="1">
            <a:spLocks noGrp="1"/>
          </p:cNvSpPr>
          <p:nvPr>
            <p:ph type="subTitle" idx="5"/>
          </p:nvPr>
        </p:nvSpPr>
        <p:spPr>
          <a:xfrm>
            <a:off x="2018700" y="4100550"/>
            <a:ext cx="5106600" cy="41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is the distance between Earth and the Moon</a:t>
            </a:r>
            <a:endParaRPr/>
          </a:p>
        </p:txBody>
      </p:sp>
      <p:grpSp>
        <p:nvGrpSpPr>
          <p:cNvPr id="801" name="Google Shape;801;p47"/>
          <p:cNvGrpSpPr/>
          <p:nvPr/>
        </p:nvGrpSpPr>
        <p:grpSpPr>
          <a:xfrm>
            <a:off x="6585721" y="2387652"/>
            <a:ext cx="1809536" cy="1681213"/>
            <a:chOff x="4225350" y="2951075"/>
            <a:chExt cx="763775" cy="709612"/>
          </a:xfrm>
        </p:grpSpPr>
        <p:sp>
          <p:nvSpPr>
            <p:cNvPr id="802" name="Google Shape;802;p47"/>
            <p:cNvSpPr/>
            <p:nvPr/>
          </p:nvSpPr>
          <p:spPr>
            <a:xfrm>
              <a:off x="4536175" y="3263050"/>
              <a:ext cx="77425" cy="373225"/>
            </a:xfrm>
            <a:custGeom>
              <a:avLst/>
              <a:gdLst/>
              <a:ahLst/>
              <a:cxnLst/>
              <a:rect l="l" t="t" r="r" b="b"/>
              <a:pathLst>
                <a:path w="3097" h="14929" extrusionOk="0">
                  <a:moveTo>
                    <a:pt x="0" y="0"/>
                  </a:moveTo>
                  <a:lnTo>
                    <a:pt x="0" y="14929"/>
                  </a:lnTo>
                  <a:lnTo>
                    <a:pt x="3097" y="14929"/>
                  </a:lnTo>
                  <a:lnTo>
                    <a:pt x="309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7"/>
            <p:cNvSpPr/>
            <p:nvPr/>
          </p:nvSpPr>
          <p:spPr>
            <a:xfrm>
              <a:off x="4498025" y="3634087"/>
              <a:ext cx="153700" cy="26600"/>
            </a:xfrm>
            <a:custGeom>
              <a:avLst/>
              <a:gdLst/>
              <a:ahLst/>
              <a:cxnLst/>
              <a:rect l="l" t="t" r="r" b="b"/>
              <a:pathLst>
                <a:path w="6148" h="1064" extrusionOk="0">
                  <a:moveTo>
                    <a:pt x="186" y="1"/>
                  </a:moveTo>
                  <a:cubicBezTo>
                    <a:pt x="93" y="1"/>
                    <a:pt x="1" y="47"/>
                    <a:pt x="1" y="139"/>
                  </a:cubicBezTo>
                  <a:lnTo>
                    <a:pt x="1" y="879"/>
                  </a:lnTo>
                  <a:cubicBezTo>
                    <a:pt x="1" y="1017"/>
                    <a:pt x="93" y="1064"/>
                    <a:pt x="186" y="1064"/>
                  </a:cubicBezTo>
                  <a:lnTo>
                    <a:pt x="5963" y="1064"/>
                  </a:lnTo>
                  <a:cubicBezTo>
                    <a:pt x="6055" y="1064"/>
                    <a:pt x="6148" y="1017"/>
                    <a:pt x="6148" y="879"/>
                  </a:cubicBezTo>
                  <a:lnTo>
                    <a:pt x="6148" y="139"/>
                  </a:lnTo>
                  <a:cubicBezTo>
                    <a:pt x="6148" y="47"/>
                    <a:pt x="6055" y="1"/>
                    <a:pt x="5963" y="1"/>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7"/>
            <p:cNvSpPr/>
            <p:nvPr/>
          </p:nvSpPr>
          <p:spPr>
            <a:xfrm>
              <a:off x="4225350" y="2951075"/>
              <a:ext cx="763775" cy="470300"/>
            </a:xfrm>
            <a:custGeom>
              <a:avLst/>
              <a:gdLst/>
              <a:ahLst/>
              <a:cxnLst/>
              <a:rect l="l" t="t" r="r" b="b"/>
              <a:pathLst>
                <a:path w="30551" h="18812" extrusionOk="0">
                  <a:moveTo>
                    <a:pt x="3559" y="1"/>
                  </a:moveTo>
                  <a:cubicBezTo>
                    <a:pt x="3190" y="1"/>
                    <a:pt x="2912" y="232"/>
                    <a:pt x="2820" y="601"/>
                  </a:cubicBezTo>
                  <a:lnTo>
                    <a:pt x="47" y="17979"/>
                  </a:lnTo>
                  <a:cubicBezTo>
                    <a:pt x="1" y="18395"/>
                    <a:pt x="324" y="18811"/>
                    <a:pt x="786" y="18811"/>
                  </a:cubicBezTo>
                  <a:lnTo>
                    <a:pt x="27038" y="18811"/>
                  </a:lnTo>
                  <a:cubicBezTo>
                    <a:pt x="27361" y="18811"/>
                    <a:pt x="27685" y="18534"/>
                    <a:pt x="27731" y="18210"/>
                  </a:cubicBezTo>
                  <a:lnTo>
                    <a:pt x="30504" y="833"/>
                  </a:lnTo>
                  <a:cubicBezTo>
                    <a:pt x="30550" y="370"/>
                    <a:pt x="30227" y="1"/>
                    <a:pt x="29765" y="1"/>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7"/>
            <p:cNvSpPr/>
            <p:nvPr/>
          </p:nvSpPr>
          <p:spPr>
            <a:xfrm>
              <a:off x="4264650" y="3275750"/>
              <a:ext cx="191825" cy="114425"/>
            </a:xfrm>
            <a:custGeom>
              <a:avLst/>
              <a:gdLst/>
              <a:ahLst/>
              <a:cxnLst/>
              <a:rect l="l" t="t" r="r" b="b"/>
              <a:pathLst>
                <a:path w="7673" h="4577" extrusionOk="0">
                  <a:moveTo>
                    <a:pt x="1248" y="1"/>
                  </a:moveTo>
                  <a:cubicBezTo>
                    <a:pt x="878" y="1"/>
                    <a:pt x="601" y="278"/>
                    <a:pt x="555" y="648"/>
                  </a:cubicBezTo>
                  <a:lnTo>
                    <a:pt x="416" y="1387"/>
                  </a:lnTo>
                  <a:lnTo>
                    <a:pt x="370" y="1665"/>
                  </a:lnTo>
                  <a:lnTo>
                    <a:pt x="185" y="2912"/>
                  </a:lnTo>
                  <a:lnTo>
                    <a:pt x="139" y="3190"/>
                  </a:lnTo>
                  <a:lnTo>
                    <a:pt x="46" y="3698"/>
                  </a:lnTo>
                  <a:cubicBezTo>
                    <a:pt x="0" y="4160"/>
                    <a:pt x="324" y="4576"/>
                    <a:pt x="786" y="4576"/>
                  </a:cubicBezTo>
                  <a:lnTo>
                    <a:pt x="6378" y="4576"/>
                  </a:lnTo>
                  <a:cubicBezTo>
                    <a:pt x="6748" y="4576"/>
                    <a:pt x="7071" y="4299"/>
                    <a:pt x="7118" y="3929"/>
                  </a:cubicBezTo>
                  <a:lnTo>
                    <a:pt x="7210" y="3190"/>
                  </a:lnTo>
                  <a:lnTo>
                    <a:pt x="7302" y="2912"/>
                  </a:lnTo>
                  <a:lnTo>
                    <a:pt x="7487" y="1665"/>
                  </a:lnTo>
                  <a:lnTo>
                    <a:pt x="7533" y="1387"/>
                  </a:lnTo>
                  <a:lnTo>
                    <a:pt x="7580" y="879"/>
                  </a:lnTo>
                  <a:cubicBezTo>
                    <a:pt x="7672" y="417"/>
                    <a:pt x="7349" y="1"/>
                    <a:pt x="6886" y="1"/>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7"/>
            <p:cNvSpPr/>
            <p:nvPr/>
          </p:nvSpPr>
          <p:spPr>
            <a:xfrm>
              <a:off x="4273875" y="3310425"/>
              <a:ext cx="179125" cy="6950"/>
            </a:xfrm>
            <a:custGeom>
              <a:avLst/>
              <a:gdLst/>
              <a:ahLst/>
              <a:cxnLst/>
              <a:rect l="l" t="t" r="r" b="b"/>
              <a:pathLst>
                <a:path w="7165" h="278" extrusionOk="0">
                  <a:moveTo>
                    <a:pt x="47" y="0"/>
                  </a:moveTo>
                  <a:lnTo>
                    <a:pt x="1" y="278"/>
                  </a:lnTo>
                  <a:lnTo>
                    <a:pt x="7118" y="278"/>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4268100" y="3348550"/>
              <a:ext cx="179125" cy="6950"/>
            </a:xfrm>
            <a:custGeom>
              <a:avLst/>
              <a:gdLst/>
              <a:ahLst/>
              <a:cxnLst/>
              <a:rect l="l" t="t" r="r" b="b"/>
              <a:pathLst>
                <a:path w="7165" h="278" extrusionOk="0">
                  <a:moveTo>
                    <a:pt x="47" y="0"/>
                  </a:moveTo>
                  <a:lnTo>
                    <a:pt x="1" y="278"/>
                  </a:lnTo>
                  <a:lnTo>
                    <a:pt x="7072" y="278"/>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7"/>
            <p:cNvSpPr/>
            <p:nvPr/>
          </p:nvSpPr>
          <p:spPr>
            <a:xfrm>
              <a:off x="4293525" y="3275750"/>
              <a:ext cx="25450" cy="114425"/>
            </a:xfrm>
            <a:custGeom>
              <a:avLst/>
              <a:gdLst/>
              <a:ahLst/>
              <a:cxnLst/>
              <a:rect l="l" t="t" r="r" b="b"/>
              <a:pathLst>
                <a:path w="1018" h="4577" extrusionOk="0">
                  <a:moveTo>
                    <a:pt x="740" y="1"/>
                  </a:moveTo>
                  <a:lnTo>
                    <a:pt x="509" y="1387"/>
                  </a:lnTo>
                  <a:lnTo>
                    <a:pt x="463" y="1665"/>
                  </a:lnTo>
                  <a:lnTo>
                    <a:pt x="278" y="2912"/>
                  </a:lnTo>
                  <a:lnTo>
                    <a:pt x="232" y="3190"/>
                  </a:lnTo>
                  <a:lnTo>
                    <a:pt x="0" y="4576"/>
                  </a:lnTo>
                  <a:lnTo>
                    <a:pt x="324" y="4576"/>
                  </a:lnTo>
                  <a:lnTo>
                    <a:pt x="555" y="3190"/>
                  </a:lnTo>
                  <a:lnTo>
                    <a:pt x="601" y="2912"/>
                  </a:lnTo>
                  <a:lnTo>
                    <a:pt x="786" y="1665"/>
                  </a:lnTo>
                  <a:lnTo>
                    <a:pt x="832" y="1387"/>
                  </a:lnTo>
                  <a:lnTo>
                    <a:pt x="1017"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7"/>
            <p:cNvSpPr/>
            <p:nvPr/>
          </p:nvSpPr>
          <p:spPr>
            <a:xfrm>
              <a:off x="4343200" y="3275750"/>
              <a:ext cx="25450" cy="114425"/>
            </a:xfrm>
            <a:custGeom>
              <a:avLst/>
              <a:gdLst/>
              <a:ahLst/>
              <a:cxnLst/>
              <a:rect l="l" t="t" r="r" b="b"/>
              <a:pathLst>
                <a:path w="1018" h="4577" extrusionOk="0">
                  <a:moveTo>
                    <a:pt x="740" y="1"/>
                  </a:moveTo>
                  <a:lnTo>
                    <a:pt x="509" y="1387"/>
                  </a:lnTo>
                  <a:lnTo>
                    <a:pt x="463" y="1665"/>
                  </a:lnTo>
                  <a:lnTo>
                    <a:pt x="278" y="2912"/>
                  </a:lnTo>
                  <a:lnTo>
                    <a:pt x="232" y="3190"/>
                  </a:lnTo>
                  <a:lnTo>
                    <a:pt x="1" y="4576"/>
                  </a:lnTo>
                  <a:lnTo>
                    <a:pt x="324" y="4576"/>
                  </a:lnTo>
                  <a:lnTo>
                    <a:pt x="555" y="3190"/>
                  </a:lnTo>
                  <a:lnTo>
                    <a:pt x="602" y="2912"/>
                  </a:lnTo>
                  <a:lnTo>
                    <a:pt x="787" y="1665"/>
                  </a:lnTo>
                  <a:lnTo>
                    <a:pt x="833" y="1387"/>
                  </a:lnTo>
                  <a:lnTo>
                    <a:pt x="1018"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a:off x="4392900" y="3275750"/>
              <a:ext cx="25425" cy="114425"/>
            </a:xfrm>
            <a:custGeom>
              <a:avLst/>
              <a:gdLst/>
              <a:ahLst/>
              <a:cxnLst/>
              <a:rect l="l" t="t" r="r" b="b"/>
              <a:pathLst>
                <a:path w="1017" h="4577" extrusionOk="0">
                  <a:moveTo>
                    <a:pt x="740" y="1"/>
                  </a:moveTo>
                  <a:lnTo>
                    <a:pt x="509" y="1387"/>
                  </a:lnTo>
                  <a:lnTo>
                    <a:pt x="462" y="1665"/>
                  </a:lnTo>
                  <a:lnTo>
                    <a:pt x="277" y="2912"/>
                  </a:lnTo>
                  <a:lnTo>
                    <a:pt x="231" y="3190"/>
                  </a:lnTo>
                  <a:lnTo>
                    <a:pt x="0" y="4576"/>
                  </a:lnTo>
                  <a:lnTo>
                    <a:pt x="324" y="4576"/>
                  </a:lnTo>
                  <a:lnTo>
                    <a:pt x="555" y="3190"/>
                  </a:lnTo>
                  <a:lnTo>
                    <a:pt x="555" y="2912"/>
                  </a:lnTo>
                  <a:lnTo>
                    <a:pt x="786" y="1665"/>
                  </a:lnTo>
                  <a:lnTo>
                    <a:pt x="832" y="1387"/>
                  </a:lnTo>
                  <a:lnTo>
                    <a:pt x="1017"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4287750" y="3129025"/>
              <a:ext cx="192975" cy="114400"/>
            </a:xfrm>
            <a:custGeom>
              <a:avLst/>
              <a:gdLst/>
              <a:ahLst/>
              <a:cxnLst/>
              <a:rect l="l" t="t" r="r" b="b"/>
              <a:pathLst>
                <a:path w="7719" h="4576" extrusionOk="0">
                  <a:moveTo>
                    <a:pt x="1294" y="0"/>
                  </a:moveTo>
                  <a:cubicBezTo>
                    <a:pt x="925" y="0"/>
                    <a:pt x="647" y="277"/>
                    <a:pt x="555" y="647"/>
                  </a:cubicBezTo>
                  <a:lnTo>
                    <a:pt x="463" y="1387"/>
                  </a:lnTo>
                  <a:lnTo>
                    <a:pt x="416" y="1664"/>
                  </a:lnTo>
                  <a:lnTo>
                    <a:pt x="231" y="2912"/>
                  </a:lnTo>
                  <a:lnTo>
                    <a:pt x="185" y="3189"/>
                  </a:lnTo>
                  <a:lnTo>
                    <a:pt x="93" y="3698"/>
                  </a:lnTo>
                  <a:cubicBezTo>
                    <a:pt x="0" y="4160"/>
                    <a:pt x="370" y="4529"/>
                    <a:pt x="786" y="4576"/>
                  </a:cubicBezTo>
                  <a:lnTo>
                    <a:pt x="6425" y="4576"/>
                  </a:lnTo>
                  <a:cubicBezTo>
                    <a:pt x="6794" y="4576"/>
                    <a:pt x="7072" y="4298"/>
                    <a:pt x="7164" y="3929"/>
                  </a:cubicBezTo>
                  <a:lnTo>
                    <a:pt x="7257" y="3189"/>
                  </a:lnTo>
                  <a:lnTo>
                    <a:pt x="7303" y="2912"/>
                  </a:lnTo>
                  <a:lnTo>
                    <a:pt x="7488" y="1664"/>
                  </a:lnTo>
                  <a:lnTo>
                    <a:pt x="7534" y="1387"/>
                  </a:lnTo>
                  <a:lnTo>
                    <a:pt x="7626" y="878"/>
                  </a:lnTo>
                  <a:cubicBezTo>
                    <a:pt x="7719" y="416"/>
                    <a:pt x="7349" y="0"/>
                    <a:pt x="6933"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7"/>
            <p:cNvSpPr/>
            <p:nvPr/>
          </p:nvSpPr>
          <p:spPr>
            <a:xfrm>
              <a:off x="4297000" y="3163675"/>
              <a:ext cx="179100" cy="6950"/>
            </a:xfrm>
            <a:custGeom>
              <a:avLst/>
              <a:gdLst/>
              <a:ahLst/>
              <a:cxnLst/>
              <a:rect l="l" t="t" r="r" b="b"/>
              <a:pathLst>
                <a:path w="7164" h="278" extrusionOk="0">
                  <a:moveTo>
                    <a:pt x="46" y="1"/>
                  </a:moveTo>
                  <a:lnTo>
                    <a:pt x="0" y="278"/>
                  </a:lnTo>
                  <a:lnTo>
                    <a:pt x="7118" y="278"/>
                  </a:lnTo>
                  <a:lnTo>
                    <a:pt x="716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7"/>
            <p:cNvSpPr/>
            <p:nvPr/>
          </p:nvSpPr>
          <p:spPr>
            <a:xfrm>
              <a:off x="4291225" y="3201800"/>
              <a:ext cx="179100" cy="6975"/>
            </a:xfrm>
            <a:custGeom>
              <a:avLst/>
              <a:gdLst/>
              <a:ahLst/>
              <a:cxnLst/>
              <a:rect l="l" t="t" r="r" b="b"/>
              <a:pathLst>
                <a:path w="7164" h="279" extrusionOk="0">
                  <a:moveTo>
                    <a:pt x="46" y="1"/>
                  </a:moveTo>
                  <a:lnTo>
                    <a:pt x="0" y="278"/>
                  </a:lnTo>
                  <a:lnTo>
                    <a:pt x="7118" y="278"/>
                  </a:lnTo>
                  <a:lnTo>
                    <a:pt x="716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p:nvPr/>
          </p:nvSpPr>
          <p:spPr>
            <a:xfrm>
              <a:off x="4316625" y="3129025"/>
              <a:ext cx="25450" cy="114400"/>
            </a:xfrm>
            <a:custGeom>
              <a:avLst/>
              <a:gdLst/>
              <a:ahLst/>
              <a:cxnLst/>
              <a:rect l="l" t="t" r="r" b="b"/>
              <a:pathLst>
                <a:path w="1018" h="4576" extrusionOk="0">
                  <a:moveTo>
                    <a:pt x="740" y="0"/>
                  </a:moveTo>
                  <a:lnTo>
                    <a:pt x="509" y="1387"/>
                  </a:lnTo>
                  <a:lnTo>
                    <a:pt x="463" y="1664"/>
                  </a:lnTo>
                  <a:lnTo>
                    <a:pt x="278" y="2912"/>
                  </a:lnTo>
                  <a:lnTo>
                    <a:pt x="232" y="3189"/>
                  </a:lnTo>
                  <a:lnTo>
                    <a:pt x="1" y="4576"/>
                  </a:lnTo>
                  <a:lnTo>
                    <a:pt x="324" y="4576"/>
                  </a:lnTo>
                  <a:lnTo>
                    <a:pt x="555" y="3189"/>
                  </a:lnTo>
                  <a:lnTo>
                    <a:pt x="602" y="2912"/>
                  </a:lnTo>
                  <a:lnTo>
                    <a:pt x="787" y="1664"/>
                  </a:lnTo>
                  <a:lnTo>
                    <a:pt x="833" y="1387"/>
                  </a:lnTo>
                  <a:lnTo>
                    <a:pt x="10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7"/>
            <p:cNvSpPr/>
            <p:nvPr/>
          </p:nvSpPr>
          <p:spPr>
            <a:xfrm>
              <a:off x="4366325" y="3129025"/>
              <a:ext cx="25425" cy="114400"/>
            </a:xfrm>
            <a:custGeom>
              <a:avLst/>
              <a:gdLst/>
              <a:ahLst/>
              <a:cxnLst/>
              <a:rect l="l" t="t" r="r" b="b"/>
              <a:pathLst>
                <a:path w="1017" h="4576" extrusionOk="0">
                  <a:moveTo>
                    <a:pt x="740" y="0"/>
                  </a:moveTo>
                  <a:lnTo>
                    <a:pt x="509" y="1387"/>
                  </a:lnTo>
                  <a:lnTo>
                    <a:pt x="462" y="1664"/>
                  </a:lnTo>
                  <a:lnTo>
                    <a:pt x="277" y="2912"/>
                  </a:lnTo>
                  <a:lnTo>
                    <a:pt x="231" y="3189"/>
                  </a:lnTo>
                  <a:lnTo>
                    <a:pt x="0" y="4576"/>
                  </a:lnTo>
                  <a:lnTo>
                    <a:pt x="324" y="4576"/>
                  </a:lnTo>
                  <a:lnTo>
                    <a:pt x="555" y="3189"/>
                  </a:lnTo>
                  <a:lnTo>
                    <a:pt x="601" y="2912"/>
                  </a:lnTo>
                  <a:lnTo>
                    <a:pt x="786" y="1664"/>
                  </a:lnTo>
                  <a:lnTo>
                    <a:pt x="832" y="1387"/>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4416000" y="3129025"/>
              <a:ext cx="25450" cy="114400"/>
            </a:xfrm>
            <a:custGeom>
              <a:avLst/>
              <a:gdLst/>
              <a:ahLst/>
              <a:cxnLst/>
              <a:rect l="l" t="t" r="r" b="b"/>
              <a:pathLst>
                <a:path w="1018" h="4576" extrusionOk="0">
                  <a:moveTo>
                    <a:pt x="740" y="0"/>
                  </a:moveTo>
                  <a:lnTo>
                    <a:pt x="509" y="1387"/>
                  </a:lnTo>
                  <a:lnTo>
                    <a:pt x="463" y="1664"/>
                  </a:lnTo>
                  <a:lnTo>
                    <a:pt x="278" y="2912"/>
                  </a:lnTo>
                  <a:lnTo>
                    <a:pt x="232" y="3189"/>
                  </a:lnTo>
                  <a:lnTo>
                    <a:pt x="1" y="4576"/>
                  </a:lnTo>
                  <a:lnTo>
                    <a:pt x="324" y="4576"/>
                  </a:lnTo>
                  <a:lnTo>
                    <a:pt x="555" y="3189"/>
                  </a:lnTo>
                  <a:lnTo>
                    <a:pt x="555" y="2912"/>
                  </a:lnTo>
                  <a:lnTo>
                    <a:pt x="786" y="1664"/>
                  </a:lnTo>
                  <a:lnTo>
                    <a:pt x="832" y="1387"/>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4305075" y="2982275"/>
              <a:ext cx="191825" cy="114425"/>
            </a:xfrm>
            <a:custGeom>
              <a:avLst/>
              <a:gdLst/>
              <a:ahLst/>
              <a:cxnLst/>
              <a:rect l="l" t="t" r="r" b="b"/>
              <a:pathLst>
                <a:path w="7673" h="4577" extrusionOk="0">
                  <a:moveTo>
                    <a:pt x="1249" y="0"/>
                  </a:moveTo>
                  <a:cubicBezTo>
                    <a:pt x="879" y="0"/>
                    <a:pt x="555" y="278"/>
                    <a:pt x="509" y="601"/>
                  </a:cubicBezTo>
                  <a:lnTo>
                    <a:pt x="463" y="1202"/>
                  </a:lnTo>
                  <a:lnTo>
                    <a:pt x="417" y="1526"/>
                  </a:lnTo>
                  <a:lnTo>
                    <a:pt x="232" y="2727"/>
                  </a:lnTo>
                  <a:lnTo>
                    <a:pt x="186" y="3051"/>
                  </a:lnTo>
                  <a:lnTo>
                    <a:pt x="47" y="3698"/>
                  </a:lnTo>
                  <a:cubicBezTo>
                    <a:pt x="1" y="4160"/>
                    <a:pt x="324" y="4530"/>
                    <a:pt x="786" y="4576"/>
                  </a:cubicBezTo>
                  <a:lnTo>
                    <a:pt x="6425" y="4576"/>
                  </a:lnTo>
                  <a:cubicBezTo>
                    <a:pt x="6748" y="4530"/>
                    <a:pt x="7072" y="4299"/>
                    <a:pt x="7118" y="3929"/>
                  </a:cubicBezTo>
                  <a:lnTo>
                    <a:pt x="7257" y="3051"/>
                  </a:lnTo>
                  <a:lnTo>
                    <a:pt x="7303" y="2727"/>
                  </a:lnTo>
                  <a:lnTo>
                    <a:pt x="7488" y="1526"/>
                  </a:lnTo>
                  <a:lnTo>
                    <a:pt x="7534" y="1202"/>
                  </a:lnTo>
                  <a:lnTo>
                    <a:pt x="7580" y="832"/>
                  </a:lnTo>
                  <a:cubicBezTo>
                    <a:pt x="7673" y="416"/>
                    <a:pt x="7303" y="0"/>
                    <a:pt x="6841"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p:nvPr/>
          </p:nvSpPr>
          <p:spPr>
            <a:xfrm>
              <a:off x="4315475" y="3012325"/>
              <a:ext cx="177975" cy="8100"/>
            </a:xfrm>
            <a:custGeom>
              <a:avLst/>
              <a:gdLst/>
              <a:ahLst/>
              <a:cxnLst/>
              <a:rect l="l" t="t" r="r" b="b"/>
              <a:pathLst>
                <a:path w="7119" h="324" extrusionOk="0">
                  <a:moveTo>
                    <a:pt x="47" y="0"/>
                  </a:moveTo>
                  <a:lnTo>
                    <a:pt x="1" y="324"/>
                  </a:lnTo>
                  <a:lnTo>
                    <a:pt x="7072" y="324"/>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7"/>
            <p:cNvSpPr/>
            <p:nvPr/>
          </p:nvSpPr>
          <p:spPr>
            <a:xfrm>
              <a:off x="4309700" y="3050450"/>
              <a:ext cx="177950" cy="8100"/>
            </a:xfrm>
            <a:custGeom>
              <a:avLst/>
              <a:gdLst/>
              <a:ahLst/>
              <a:cxnLst/>
              <a:rect l="l" t="t" r="r" b="b"/>
              <a:pathLst>
                <a:path w="7118" h="324" extrusionOk="0">
                  <a:moveTo>
                    <a:pt x="47" y="0"/>
                  </a:moveTo>
                  <a:lnTo>
                    <a:pt x="1" y="324"/>
                  </a:lnTo>
                  <a:lnTo>
                    <a:pt x="7072" y="324"/>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7"/>
            <p:cNvSpPr/>
            <p:nvPr/>
          </p:nvSpPr>
          <p:spPr>
            <a:xfrm>
              <a:off x="4339750" y="2982275"/>
              <a:ext cx="25425" cy="114425"/>
            </a:xfrm>
            <a:custGeom>
              <a:avLst/>
              <a:gdLst/>
              <a:ahLst/>
              <a:cxnLst/>
              <a:rect l="l" t="t" r="r" b="b"/>
              <a:pathLst>
                <a:path w="1017" h="4577" extrusionOk="0">
                  <a:moveTo>
                    <a:pt x="740" y="0"/>
                  </a:moveTo>
                  <a:lnTo>
                    <a:pt x="555" y="1202"/>
                  </a:lnTo>
                  <a:lnTo>
                    <a:pt x="509" y="1526"/>
                  </a:lnTo>
                  <a:lnTo>
                    <a:pt x="324" y="2727"/>
                  </a:lnTo>
                  <a:lnTo>
                    <a:pt x="231" y="3051"/>
                  </a:lnTo>
                  <a:lnTo>
                    <a:pt x="0" y="4576"/>
                  </a:lnTo>
                  <a:lnTo>
                    <a:pt x="324" y="4576"/>
                  </a:lnTo>
                  <a:lnTo>
                    <a:pt x="555" y="3051"/>
                  </a:lnTo>
                  <a:lnTo>
                    <a:pt x="601" y="2727"/>
                  </a:lnTo>
                  <a:lnTo>
                    <a:pt x="786" y="1526"/>
                  </a:lnTo>
                  <a:lnTo>
                    <a:pt x="832"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7"/>
            <p:cNvSpPr/>
            <p:nvPr/>
          </p:nvSpPr>
          <p:spPr>
            <a:xfrm>
              <a:off x="4389425" y="2982275"/>
              <a:ext cx="25450" cy="114425"/>
            </a:xfrm>
            <a:custGeom>
              <a:avLst/>
              <a:gdLst/>
              <a:ahLst/>
              <a:cxnLst/>
              <a:rect l="l" t="t" r="r" b="b"/>
              <a:pathLst>
                <a:path w="1018" h="4577" extrusionOk="0">
                  <a:moveTo>
                    <a:pt x="740" y="0"/>
                  </a:moveTo>
                  <a:lnTo>
                    <a:pt x="555" y="1202"/>
                  </a:lnTo>
                  <a:lnTo>
                    <a:pt x="509" y="1526"/>
                  </a:lnTo>
                  <a:lnTo>
                    <a:pt x="278" y="2727"/>
                  </a:lnTo>
                  <a:lnTo>
                    <a:pt x="232" y="3051"/>
                  </a:lnTo>
                  <a:lnTo>
                    <a:pt x="1" y="4576"/>
                  </a:lnTo>
                  <a:lnTo>
                    <a:pt x="324" y="4576"/>
                  </a:lnTo>
                  <a:lnTo>
                    <a:pt x="555" y="3051"/>
                  </a:lnTo>
                  <a:lnTo>
                    <a:pt x="601" y="2727"/>
                  </a:lnTo>
                  <a:lnTo>
                    <a:pt x="786" y="1526"/>
                  </a:lnTo>
                  <a:lnTo>
                    <a:pt x="832"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7"/>
            <p:cNvSpPr/>
            <p:nvPr/>
          </p:nvSpPr>
          <p:spPr>
            <a:xfrm>
              <a:off x="4439100" y="2982275"/>
              <a:ext cx="25450" cy="114425"/>
            </a:xfrm>
            <a:custGeom>
              <a:avLst/>
              <a:gdLst/>
              <a:ahLst/>
              <a:cxnLst/>
              <a:rect l="l" t="t" r="r" b="b"/>
              <a:pathLst>
                <a:path w="1018" h="4577" extrusionOk="0">
                  <a:moveTo>
                    <a:pt x="740" y="0"/>
                  </a:moveTo>
                  <a:lnTo>
                    <a:pt x="555" y="1202"/>
                  </a:lnTo>
                  <a:lnTo>
                    <a:pt x="463" y="1526"/>
                  </a:lnTo>
                  <a:lnTo>
                    <a:pt x="278" y="2727"/>
                  </a:lnTo>
                  <a:lnTo>
                    <a:pt x="232" y="3051"/>
                  </a:lnTo>
                  <a:lnTo>
                    <a:pt x="1" y="4576"/>
                  </a:lnTo>
                  <a:lnTo>
                    <a:pt x="324" y="4576"/>
                  </a:lnTo>
                  <a:lnTo>
                    <a:pt x="555" y="3051"/>
                  </a:lnTo>
                  <a:lnTo>
                    <a:pt x="602" y="2727"/>
                  </a:lnTo>
                  <a:lnTo>
                    <a:pt x="787" y="1526"/>
                  </a:lnTo>
                  <a:lnTo>
                    <a:pt x="833" y="1202"/>
                  </a:lnTo>
                  <a:lnTo>
                    <a:pt x="10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7"/>
            <p:cNvSpPr/>
            <p:nvPr/>
          </p:nvSpPr>
          <p:spPr>
            <a:xfrm>
              <a:off x="4511900" y="3129025"/>
              <a:ext cx="191825" cy="114400"/>
            </a:xfrm>
            <a:custGeom>
              <a:avLst/>
              <a:gdLst/>
              <a:ahLst/>
              <a:cxnLst/>
              <a:rect l="l" t="t" r="r" b="b"/>
              <a:pathLst>
                <a:path w="7673" h="4576" extrusionOk="0">
                  <a:moveTo>
                    <a:pt x="1248" y="0"/>
                  </a:moveTo>
                  <a:cubicBezTo>
                    <a:pt x="879" y="0"/>
                    <a:pt x="601" y="277"/>
                    <a:pt x="555" y="647"/>
                  </a:cubicBezTo>
                  <a:lnTo>
                    <a:pt x="417" y="1387"/>
                  </a:lnTo>
                  <a:lnTo>
                    <a:pt x="370" y="1664"/>
                  </a:lnTo>
                  <a:lnTo>
                    <a:pt x="185" y="2912"/>
                  </a:lnTo>
                  <a:lnTo>
                    <a:pt x="139" y="3189"/>
                  </a:lnTo>
                  <a:lnTo>
                    <a:pt x="47" y="3698"/>
                  </a:lnTo>
                  <a:cubicBezTo>
                    <a:pt x="1" y="4160"/>
                    <a:pt x="324" y="4576"/>
                    <a:pt x="786" y="4576"/>
                  </a:cubicBezTo>
                  <a:lnTo>
                    <a:pt x="6379" y="4576"/>
                  </a:lnTo>
                  <a:cubicBezTo>
                    <a:pt x="6748" y="4576"/>
                    <a:pt x="7026" y="4298"/>
                    <a:pt x="7118" y="3929"/>
                  </a:cubicBezTo>
                  <a:lnTo>
                    <a:pt x="7210" y="3189"/>
                  </a:lnTo>
                  <a:lnTo>
                    <a:pt x="7257" y="2912"/>
                  </a:lnTo>
                  <a:lnTo>
                    <a:pt x="7488" y="1664"/>
                  </a:lnTo>
                  <a:lnTo>
                    <a:pt x="7534" y="1387"/>
                  </a:lnTo>
                  <a:lnTo>
                    <a:pt x="7580" y="878"/>
                  </a:lnTo>
                  <a:cubicBezTo>
                    <a:pt x="7673" y="416"/>
                    <a:pt x="7303" y="0"/>
                    <a:pt x="6887"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7"/>
            <p:cNvSpPr/>
            <p:nvPr/>
          </p:nvSpPr>
          <p:spPr>
            <a:xfrm>
              <a:off x="4521150" y="3163675"/>
              <a:ext cx="179100" cy="6950"/>
            </a:xfrm>
            <a:custGeom>
              <a:avLst/>
              <a:gdLst/>
              <a:ahLst/>
              <a:cxnLst/>
              <a:rect l="l" t="t" r="r" b="b"/>
              <a:pathLst>
                <a:path w="7164" h="278" extrusionOk="0">
                  <a:moveTo>
                    <a:pt x="47" y="1"/>
                  </a:moveTo>
                  <a:lnTo>
                    <a:pt x="0" y="278"/>
                  </a:lnTo>
                  <a:lnTo>
                    <a:pt x="7118" y="278"/>
                  </a:lnTo>
                  <a:lnTo>
                    <a:pt x="716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7"/>
            <p:cNvSpPr/>
            <p:nvPr/>
          </p:nvSpPr>
          <p:spPr>
            <a:xfrm>
              <a:off x="4515375" y="3201800"/>
              <a:ext cx="177950" cy="6975"/>
            </a:xfrm>
            <a:custGeom>
              <a:avLst/>
              <a:gdLst/>
              <a:ahLst/>
              <a:cxnLst/>
              <a:rect l="l" t="t" r="r" b="b"/>
              <a:pathLst>
                <a:path w="7118" h="279" extrusionOk="0">
                  <a:moveTo>
                    <a:pt x="46" y="1"/>
                  </a:moveTo>
                  <a:lnTo>
                    <a:pt x="0" y="278"/>
                  </a:lnTo>
                  <a:lnTo>
                    <a:pt x="7071" y="278"/>
                  </a:lnTo>
                  <a:lnTo>
                    <a:pt x="7118"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4539625" y="3129025"/>
              <a:ext cx="25450" cy="114400"/>
            </a:xfrm>
            <a:custGeom>
              <a:avLst/>
              <a:gdLst/>
              <a:ahLst/>
              <a:cxnLst/>
              <a:rect l="l" t="t" r="r" b="b"/>
              <a:pathLst>
                <a:path w="1018" h="4576" extrusionOk="0">
                  <a:moveTo>
                    <a:pt x="694" y="0"/>
                  </a:moveTo>
                  <a:lnTo>
                    <a:pt x="463" y="1387"/>
                  </a:lnTo>
                  <a:lnTo>
                    <a:pt x="417" y="1664"/>
                  </a:lnTo>
                  <a:lnTo>
                    <a:pt x="232" y="2912"/>
                  </a:lnTo>
                  <a:lnTo>
                    <a:pt x="186" y="3189"/>
                  </a:lnTo>
                  <a:lnTo>
                    <a:pt x="1" y="4576"/>
                  </a:lnTo>
                  <a:lnTo>
                    <a:pt x="278" y="4576"/>
                  </a:lnTo>
                  <a:lnTo>
                    <a:pt x="509" y="3189"/>
                  </a:lnTo>
                  <a:lnTo>
                    <a:pt x="555" y="2912"/>
                  </a:lnTo>
                  <a:lnTo>
                    <a:pt x="740" y="1664"/>
                  </a:lnTo>
                  <a:lnTo>
                    <a:pt x="786" y="1387"/>
                  </a:lnTo>
                  <a:lnTo>
                    <a:pt x="10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4588150" y="3129025"/>
              <a:ext cx="26600" cy="114400"/>
            </a:xfrm>
            <a:custGeom>
              <a:avLst/>
              <a:gdLst/>
              <a:ahLst/>
              <a:cxnLst/>
              <a:rect l="l" t="t" r="r" b="b"/>
              <a:pathLst>
                <a:path w="1064" h="4576" extrusionOk="0">
                  <a:moveTo>
                    <a:pt x="740" y="0"/>
                  </a:moveTo>
                  <a:lnTo>
                    <a:pt x="509" y="1387"/>
                  </a:lnTo>
                  <a:lnTo>
                    <a:pt x="463" y="1664"/>
                  </a:lnTo>
                  <a:lnTo>
                    <a:pt x="278" y="2912"/>
                  </a:lnTo>
                  <a:lnTo>
                    <a:pt x="232" y="3189"/>
                  </a:lnTo>
                  <a:lnTo>
                    <a:pt x="1" y="4576"/>
                  </a:lnTo>
                  <a:lnTo>
                    <a:pt x="324" y="4576"/>
                  </a:lnTo>
                  <a:lnTo>
                    <a:pt x="556" y="3189"/>
                  </a:lnTo>
                  <a:lnTo>
                    <a:pt x="602" y="2912"/>
                  </a:lnTo>
                  <a:lnTo>
                    <a:pt x="787" y="1664"/>
                  </a:lnTo>
                  <a:lnTo>
                    <a:pt x="833" y="1387"/>
                  </a:lnTo>
                  <a:lnTo>
                    <a:pt x="10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4637850" y="3129025"/>
              <a:ext cx="26600" cy="114400"/>
            </a:xfrm>
            <a:custGeom>
              <a:avLst/>
              <a:gdLst/>
              <a:ahLst/>
              <a:cxnLst/>
              <a:rect l="l" t="t" r="r" b="b"/>
              <a:pathLst>
                <a:path w="1064" h="4576" extrusionOk="0">
                  <a:moveTo>
                    <a:pt x="740" y="0"/>
                  </a:moveTo>
                  <a:lnTo>
                    <a:pt x="509" y="1387"/>
                  </a:lnTo>
                  <a:lnTo>
                    <a:pt x="462" y="1664"/>
                  </a:lnTo>
                  <a:lnTo>
                    <a:pt x="278" y="2912"/>
                  </a:lnTo>
                  <a:lnTo>
                    <a:pt x="231" y="3189"/>
                  </a:lnTo>
                  <a:lnTo>
                    <a:pt x="0" y="4576"/>
                  </a:lnTo>
                  <a:lnTo>
                    <a:pt x="324" y="4576"/>
                  </a:lnTo>
                  <a:lnTo>
                    <a:pt x="555" y="3189"/>
                  </a:lnTo>
                  <a:lnTo>
                    <a:pt x="601" y="2912"/>
                  </a:lnTo>
                  <a:lnTo>
                    <a:pt x="786" y="1664"/>
                  </a:lnTo>
                  <a:lnTo>
                    <a:pt x="832" y="1387"/>
                  </a:lnTo>
                  <a:lnTo>
                    <a:pt x="1063"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4529225" y="2982275"/>
              <a:ext cx="190675" cy="114425"/>
            </a:xfrm>
            <a:custGeom>
              <a:avLst/>
              <a:gdLst/>
              <a:ahLst/>
              <a:cxnLst/>
              <a:rect l="l" t="t" r="r" b="b"/>
              <a:pathLst>
                <a:path w="7627" h="4577" extrusionOk="0">
                  <a:moveTo>
                    <a:pt x="1249" y="0"/>
                  </a:moveTo>
                  <a:cubicBezTo>
                    <a:pt x="879" y="0"/>
                    <a:pt x="555" y="278"/>
                    <a:pt x="509" y="601"/>
                  </a:cubicBezTo>
                  <a:lnTo>
                    <a:pt x="417" y="1202"/>
                  </a:lnTo>
                  <a:lnTo>
                    <a:pt x="371" y="1526"/>
                  </a:lnTo>
                  <a:lnTo>
                    <a:pt x="186" y="2727"/>
                  </a:lnTo>
                  <a:lnTo>
                    <a:pt x="139" y="3051"/>
                  </a:lnTo>
                  <a:lnTo>
                    <a:pt x="47" y="3698"/>
                  </a:lnTo>
                  <a:cubicBezTo>
                    <a:pt x="1" y="4160"/>
                    <a:pt x="324" y="4530"/>
                    <a:pt x="787" y="4576"/>
                  </a:cubicBezTo>
                  <a:lnTo>
                    <a:pt x="6379" y="4576"/>
                  </a:lnTo>
                  <a:cubicBezTo>
                    <a:pt x="6749" y="4576"/>
                    <a:pt x="7072" y="4299"/>
                    <a:pt x="7118" y="3929"/>
                  </a:cubicBezTo>
                  <a:lnTo>
                    <a:pt x="7257" y="3051"/>
                  </a:lnTo>
                  <a:lnTo>
                    <a:pt x="7303" y="2727"/>
                  </a:lnTo>
                  <a:lnTo>
                    <a:pt x="7488" y="1526"/>
                  </a:lnTo>
                  <a:lnTo>
                    <a:pt x="7534" y="1202"/>
                  </a:lnTo>
                  <a:lnTo>
                    <a:pt x="7580" y="832"/>
                  </a:lnTo>
                  <a:cubicBezTo>
                    <a:pt x="7627" y="416"/>
                    <a:pt x="7303" y="0"/>
                    <a:pt x="6841"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7"/>
            <p:cNvSpPr/>
            <p:nvPr/>
          </p:nvSpPr>
          <p:spPr>
            <a:xfrm>
              <a:off x="4538475" y="3012325"/>
              <a:ext cx="179125" cy="8100"/>
            </a:xfrm>
            <a:custGeom>
              <a:avLst/>
              <a:gdLst/>
              <a:ahLst/>
              <a:cxnLst/>
              <a:rect l="l" t="t" r="r" b="b"/>
              <a:pathLst>
                <a:path w="7165" h="324" extrusionOk="0">
                  <a:moveTo>
                    <a:pt x="47" y="0"/>
                  </a:moveTo>
                  <a:lnTo>
                    <a:pt x="1" y="324"/>
                  </a:lnTo>
                  <a:lnTo>
                    <a:pt x="7118" y="324"/>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7"/>
            <p:cNvSpPr/>
            <p:nvPr/>
          </p:nvSpPr>
          <p:spPr>
            <a:xfrm>
              <a:off x="4532700" y="3050450"/>
              <a:ext cx="179125" cy="8100"/>
            </a:xfrm>
            <a:custGeom>
              <a:avLst/>
              <a:gdLst/>
              <a:ahLst/>
              <a:cxnLst/>
              <a:rect l="l" t="t" r="r" b="b"/>
              <a:pathLst>
                <a:path w="7165" h="324" extrusionOk="0">
                  <a:moveTo>
                    <a:pt x="47" y="0"/>
                  </a:moveTo>
                  <a:lnTo>
                    <a:pt x="0" y="324"/>
                  </a:lnTo>
                  <a:lnTo>
                    <a:pt x="7118" y="324"/>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4562750" y="2982275"/>
              <a:ext cx="25425" cy="114425"/>
            </a:xfrm>
            <a:custGeom>
              <a:avLst/>
              <a:gdLst/>
              <a:ahLst/>
              <a:cxnLst/>
              <a:rect l="l" t="t" r="r" b="b"/>
              <a:pathLst>
                <a:path w="1017" h="4577" extrusionOk="0">
                  <a:moveTo>
                    <a:pt x="693" y="0"/>
                  </a:moveTo>
                  <a:lnTo>
                    <a:pt x="509" y="1202"/>
                  </a:lnTo>
                  <a:lnTo>
                    <a:pt x="462" y="1526"/>
                  </a:lnTo>
                  <a:lnTo>
                    <a:pt x="277" y="2727"/>
                  </a:lnTo>
                  <a:lnTo>
                    <a:pt x="231" y="3051"/>
                  </a:lnTo>
                  <a:lnTo>
                    <a:pt x="0" y="4576"/>
                  </a:lnTo>
                  <a:lnTo>
                    <a:pt x="277" y="4576"/>
                  </a:lnTo>
                  <a:lnTo>
                    <a:pt x="509" y="3051"/>
                  </a:lnTo>
                  <a:lnTo>
                    <a:pt x="555" y="2727"/>
                  </a:lnTo>
                  <a:lnTo>
                    <a:pt x="786" y="1526"/>
                  </a:lnTo>
                  <a:lnTo>
                    <a:pt x="832"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4611275" y="2982275"/>
              <a:ext cx="26600" cy="114425"/>
            </a:xfrm>
            <a:custGeom>
              <a:avLst/>
              <a:gdLst/>
              <a:ahLst/>
              <a:cxnLst/>
              <a:rect l="l" t="t" r="r" b="b"/>
              <a:pathLst>
                <a:path w="1064" h="4577" extrusionOk="0">
                  <a:moveTo>
                    <a:pt x="740" y="0"/>
                  </a:moveTo>
                  <a:lnTo>
                    <a:pt x="555" y="1202"/>
                  </a:lnTo>
                  <a:lnTo>
                    <a:pt x="509" y="1526"/>
                  </a:lnTo>
                  <a:lnTo>
                    <a:pt x="324" y="2727"/>
                  </a:lnTo>
                  <a:lnTo>
                    <a:pt x="278" y="3051"/>
                  </a:lnTo>
                  <a:lnTo>
                    <a:pt x="0" y="4576"/>
                  </a:lnTo>
                  <a:lnTo>
                    <a:pt x="324" y="4576"/>
                  </a:lnTo>
                  <a:lnTo>
                    <a:pt x="555" y="3051"/>
                  </a:lnTo>
                  <a:lnTo>
                    <a:pt x="601" y="2727"/>
                  </a:lnTo>
                  <a:lnTo>
                    <a:pt x="832" y="1526"/>
                  </a:lnTo>
                  <a:lnTo>
                    <a:pt x="878" y="1202"/>
                  </a:lnTo>
                  <a:lnTo>
                    <a:pt x="1063"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4660950" y="2982275"/>
              <a:ext cx="26600" cy="114425"/>
            </a:xfrm>
            <a:custGeom>
              <a:avLst/>
              <a:gdLst/>
              <a:ahLst/>
              <a:cxnLst/>
              <a:rect l="l" t="t" r="r" b="b"/>
              <a:pathLst>
                <a:path w="1064" h="4577" extrusionOk="0">
                  <a:moveTo>
                    <a:pt x="740" y="0"/>
                  </a:moveTo>
                  <a:lnTo>
                    <a:pt x="555" y="1202"/>
                  </a:lnTo>
                  <a:lnTo>
                    <a:pt x="509" y="1526"/>
                  </a:lnTo>
                  <a:lnTo>
                    <a:pt x="324" y="2727"/>
                  </a:lnTo>
                  <a:lnTo>
                    <a:pt x="278" y="3051"/>
                  </a:lnTo>
                  <a:lnTo>
                    <a:pt x="1" y="4576"/>
                  </a:lnTo>
                  <a:lnTo>
                    <a:pt x="324" y="4576"/>
                  </a:lnTo>
                  <a:lnTo>
                    <a:pt x="555" y="3051"/>
                  </a:lnTo>
                  <a:lnTo>
                    <a:pt x="601" y="2727"/>
                  </a:lnTo>
                  <a:lnTo>
                    <a:pt x="833" y="1526"/>
                  </a:lnTo>
                  <a:lnTo>
                    <a:pt x="879" y="1202"/>
                  </a:lnTo>
                  <a:lnTo>
                    <a:pt x="10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4310850" y="3012325"/>
              <a:ext cx="582375" cy="343175"/>
            </a:xfrm>
            <a:custGeom>
              <a:avLst/>
              <a:gdLst/>
              <a:ahLst/>
              <a:cxnLst/>
              <a:rect l="l" t="t" r="r" b="b"/>
              <a:pathLst>
                <a:path w="23295" h="13727" extrusionOk="0">
                  <a:moveTo>
                    <a:pt x="14929" y="4668"/>
                  </a:moveTo>
                  <a:cubicBezTo>
                    <a:pt x="15391" y="4668"/>
                    <a:pt x="15715" y="5084"/>
                    <a:pt x="15668" y="5546"/>
                  </a:cubicBezTo>
                  <a:lnTo>
                    <a:pt x="15576" y="6055"/>
                  </a:lnTo>
                  <a:lnTo>
                    <a:pt x="15530" y="6332"/>
                  </a:lnTo>
                  <a:lnTo>
                    <a:pt x="15345" y="7580"/>
                  </a:lnTo>
                  <a:lnTo>
                    <a:pt x="15252" y="7857"/>
                  </a:lnTo>
                  <a:lnTo>
                    <a:pt x="15160" y="8597"/>
                  </a:lnTo>
                  <a:cubicBezTo>
                    <a:pt x="15114" y="8966"/>
                    <a:pt x="14790" y="9244"/>
                    <a:pt x="14421" y="9244"/>
                  </a:cubicBezTo>
                  <a:lnTo>
                    <a:pt x="8828" y="9244"/>
                  </a:lnTo>
                  <a:cubicBezTo>
                    <a:pt x="8366" y="9244"/>
                    <a:pt x="8043" y="8828"/>
                    <a:pt x="8089" y="8366"/>
                  </a:cubicBezTo>
                  <a:lnTo>
                    <a:pt x="8181" y="7857"/>
                  </a:lnTo>
                  <a:lnTo>
                    <a:pt x="8227" y="7580"/>
                  </a:lnTo>
                  <a:lnTo>
                    <a:pt x="8412" y="6332"/>
                  </a:lnTo>
                  <a:lnTo>
                    <a:pt x="8459" y="6055"/>
                  </a:lnTo>
                  <a:lnTo>
                    <a:pt x="8597" y="5315"/>
                  </a:lnTo>
                  <a:cubicBezTo>
                    <a:pt x="8643" y="4945"/>
                    <a:pt x="8967" y="4668"/>
                    <a:pt x="9290" y="4668"/>
                  </a:cubicBezTo>
                  <a:close/>
                  <a:moveTo>
                    <a:pt x="7303" y="0"/>
                  </a:moveTo>
                  <a:lnTo>
                    <a:pt x="7211" y="324"/>
                  </a:lnTo>
                  <a:lnTo>
                    <a:pt x="7072" y="1525"/>
                  </a:lnTo>
                  <a:lnTo>
                    <a:pt x="7026" y="1849"/>
                  </a:lnTo>
                  <a:lnTo>
                    <a:pt x="6887" y="2727"/>
                  </a:lnTo>
                  <a:cubicBezTo>
                    <a:pt x="6795" y="3097"/>
                    <a:pt x="6517" y="3328"/>
                    <a:pt x="6148" y="3374"/>
                  </a:cubicBezTo>
                  <a:lnTo>
                    <a:pt x="1156" y="3374"/>
                  </a:lnTo>
                  <a:lnTo>
                    <a:pt x="925" y="4668"/>
                  </a:lnTo>
                  <a:lnTo>
                    <a:pt x="5917" y="4668"/>
                  </a:lnTo>
                  <a:cubicBezTo>
                    <a:pt x="6379" y="4668"/>
                    <a:pt x="6748" y="5084"/>
                    <a:pt x="6656" y="5546"/>
                  </a:cubicBezTo>
                  <a:lnTo>
                    <a:pt x="6564" y="6055"/>
                  </a:lnTo>
                  <a:lnTo>
                    <a:pt x="6517" y="6332"/>
                  </a:lnTo>
                  <a:lnTo>
                    <a:pt x="6333" y="7580"/>
                  </a:lnTo>
                  <a:lnTo>
                    <a:pt x="6286" y="7857"/>
                  </a:lnTo>
                  <a:lnTo>
                    <a:pt x="6194" y="8597"/>
                  </a:lnTo>
                  <a:cubicBezTo>
                    <a:pt x="6101" y="8966"/>
                    <a:pt x="5824" y="9244"/>
                    <a:pt x="5454" y="9244"/>
                  </a:cubicBezTo>
                  <a:lnTo>
                    <a:pt x="232" y="9244"/>
                  </a:lnTo>
                  <a:lnTo>
                    <a:pt x="1" y="10538"/>
                  </a:lnTo>
                  <a:lnTo>
                    <a:pt x="4992" y="10538"/>
                  </a:lnTo>
                  <a:cubicBezTo>
                    <a:pt x="5454" y="10538"/>
                    <a:pt x="5778" y="10954"/>
                    <a:pt x="5732" y="11416"/>
                  </a:cubicBezTo>
                  <a:lnTo>
                    <a:pt x="5639" y="11924"/>
                  </a:lnTo>
                  <a:lnTo>
                    <a:pt x="5593" y="12202"/>
                  </a:lnTo>
                  <a:lnTo>
                    <a:pt x="5408" y="13449"/>
                  </a:lnTo>
                  <a:lnTo>
                    <a:pt x="5362" y="13727"/>
                  </a:lnTo>
                  <a:lnTo>
                    <a:pt x="7211" y="13727"/>
                  </a:lnTo>
                  <a:lnTo>
                    <a:pt x="7257" y="13449"/>
                  </a:lnTo>
                  <a:lnTo>
                    <a:pt x="7442" y="12202"/>
                  </a:lnTo>
                  <a:lnTo>
                    <a:pt x="7488" y="11924"/>
                  </a:lnTo>
                  <a:lnTo>
                    <a:pt x="7627" y="11185"/>
                  </a:lnTo>
                  <a:cubicBezTo>
                    <a:pt x="7673" y="10815"/>
                    <a:pt x="7996" y="10538"/>
                    <a:pt x="8366" y="10538"/>
                  </a:cubicBezTo>
                  <a:lnTo>
                    <a:pt x="13958" y="10538"/>
                  </a:lnTo>
                  <a:cubicBezTo>
                    <a:pt x="14421" y="10538"/>
                    <a:pt x="14744" y="10954"/>
                    <a:pt x="14698" y="11416"/>
                  </a:cubicBezTo>
                  <a:lnTo>
                    <a:pt x="14605" y="11924"/>
                  </a:lnTo>
                  <a:lnTo>
                    <a:pt x="14559" y="12202"/>
                  </a:lnTo>
                  <a:lnTo>
                    <a:pt x="14374" y="13449"/>
                  </a:lnTo>
                  <a:lnTo>
                    <a:pt x="14328" y="13727"/>
                  </a:lnTo>
                  <a:lnTo>
                    <a:pt x="15946" y="13727"/>
                  </a:lnTo>
                  <a:lnTo>
                    <a:pt x="15992" y="13449"/>
                  </a:lnTo>
                  <a:lnTo>
                    <a:pt x="16177" y="12202"/>
                  </a:lnTo>
                  <a:lnTo>
                    <a:pt x="16223" y="11924"/>
                  </a:lnTo>
                  <a:lnTo>
                    <a:pt x="16362" y="11185"/>
                  </a:lnTo>
                  <a:cubicBezTo>
                    <a:pt x="16408" y="10815"/>
                    <a:pt x="16731" y="10584"/>
                    <a:pt x="17101" y="10584"/>
                  </a:cubicBezTo>
                  <a:lnTo>
                    <a:pt x="22139" y="10584"/>
                  </a:lnTo>
                  <a:lnTo>
                    <a:pt x="22370" y="9244"/>
                  </a:lnTo>
                  <a:lnTo>
                    <a:pt x="17517" y="9244"/>
                  </a:lnTo>
                  <a:cubicBezTo>
                    <a:pt x="17101" y="9244"/>
                    <a:pt x="16731" y="8828"/>
                    <a:pt x="16824" y="8412"/>
                  </a:cubicBezTo>
                  <a:lnTo>
                    <a:pt x="16870" y="7857"/>
                  </a:lnTo>
                  <a:lnTo>
                    <a:pt x="16916" y="7580"/>
                  </a:lnTo>
                  <a:lnTo>
                    <a:pt x="17147" y="6332"/>
                  </a:lnTo>
                  <a:lnTo>
                    <a:pt x="17194" y="6055"/>
                  </a:lnTo>
                  <a:lnTo>
                    <a:pt x="17286" y="5315"/>
                  </a:lnTo>
                  <a:cubicBezTo>
                    <a:pt x="17329" y="4973"/>
                    <a:pt x="17610" y="4709"/>
                    <a:pt x="17945" y="4709"/>
                  </a:cubicBezTo>
                  <a:cubicBezTo>
                    <a:pt x="17972" y="4709"/>
                    <a:pt x="17998" y="4711"/>
                    <a:pt x="18026" y="4714"/>
                  </a:cubicBezTo>
                  <a:lnTo>
                    <a:pt x="23063" y="4714"/>
                  </a:lnTo>
                  <a:lnTo>
                    <a:pt x="23294" y="3374"/>
                  </a:lnTo>
                  <a:lnTo>
                    <a:pt x="18257" y="3374"/>
                  </a:lnTo>
                  <a:cubicBezTo>
                    <a:pt x="17794" y="3374"/>
                    <a:pt x="17471" y="2958"/>
                    <a:pt x="17517" y="2542"/>
                  </a:cubicBezTo>
                  <a:lnTo>
                    <a:pt x="17656" y="1849"/>
                  </a:lnTo>
                  <a:lnTo>
                    <a:pt x="17702" y="1525"/>
                  </a:lnTo>
                  <a:lnTo>
                    <a:pt x="17887" y="324"/>
                  </a:lnTo>
                  <a:lnTo>
                    <a:pt x="17887" y="0"/>
                  </a:lnTo>
                  <a:lnTo>
                    <a:pt x="16269" y="0"/>
                  </a:lnTo>
                  <a:lnTo>
                    <a:pt x="16223" y="324"/>
                  </a:lnTo>
                  <a:lnTo>
                    <a:pt x="16038" y="1525"/>
                  </a:lnTo>
                  <a:lnTo>
                    <a:pt x="15992" y="1849"/>
                  </a:lnTo>
                  <a:lnTo>
                    <a:pt x="15853" y="2727"/>
                  </a:lnTo>
                  <a:cubicBezTo>
                    <a:pt x="15807" y="3097"/>
                    <a:pt x="15484" y="3374"/>
                    <a:pt x="15114" y="3374"/>
                  </a:cubicBezTo>
                  <a:lnTo>
                    <a:pt x="9522" y="3374"/>
                  </a:lnTo>
                  <a:cubicBezTo>
                    <a:pt x="9059" y="3328"/>
                    <a:pt x="8736" y="2958"/>
                    <a:pt x="8782" y="2496"/>
                  </a:cubicBezTo>
                  <a:lnTo>
                    <a:pt x="8921" y="1849"/>
                  </a:lnTo>
                  <a:lnTo>
                    <a:pt x="8967" y="1525"/>
                  </a:lnTo>
                  <a:lnTo>
                    <a:pt x="9152" y="324"/>
                  </a:lnTo>
                  <a:lnTo>
                    <a:pt x="9152"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4707175" y="3276825"/>
              <a:ext cx="191775" cy="113350"/>
            </a:xfrm>
            <a:custGeom>
              <a:avLst/>
              <a:gdLst/>
              <a:ahLst/>
              <a:cxnLst/>
              <a:rect l="l" t="t" r="r" b="b"/>
              <a:pathLst>
                <a:path w="7671" h="4534" extrusionOk="0">
                  <a:moveTo>
                    <a:pt x="6957" y="0"/>
                  </a:moveTo>
                  <a:cubicBezTo>
                    <a:pt x="6934" y="0"/>
                    <a:pt x="6910" y="2"/>
                    <a:pt x="6887" y="4"/>
                  </a:cubicBezTo>
                  <a:lnTo>
                    <a:pt x="1248" y="4"/>
                  </a:lnTo>
                  <a:cubicBezTo>
                    <a:pt x="925" y="4"/>
                    <a:pt x="601" y="235"/>
                    <a:pt x="555" y="605"/>
                  </a:cubicBezTo>
                  <a:lnTo>
                    <a:pt x="416" y="1344"/>
                  </a:lnTo>
                  <a:lnTo>
                    <a:pt x="370" y="1622"/>
                  </a:lnTo>
                  <a:lnTo>
                    <a:pt x="185" y="2869"/>
                  </a:lnTo>
                  <a:lnTo>
                    <a:pt x="139" y="3147"/>
                  </a:lnTo>
                  <a:lnTo>
                    <a:pt x="47" y="3701"/>
                  </a:lnTo>
                  <a:cubicBezTo>
                    <a:pt x="0" y="4117"/>
                    <a:pt x="324" y="4533"/>
                    <a:pt x="786" y="4533"/>
                  </a:cubicBezTo>
                  <a:lnTo>
                    <a:pt x="6378" y="4533"/>
                  </a:lnTo>
                  <a:cubicBezTo>
                    <a:pt x="6748" y="4533"/>
                    <a:pt x="7072" y="4256"/>
                    <a:pt x="7118" y="3886"/>
                  </a:cubicBezTo>
                  <a:lnTo>
                    <a:pt x="7256" y="3147"/>
                  </a:lnTo>
                  <a:lnTo>
                    <a:pt x="7303" y="2869"/>
                  </a:lnTo>
                  <a:lnTo>
                    <a:pt x="7488" y="1622"/>
                  </a:lnTo>
                  <a:lnTo>
                    <a:pt x="7534" y="1344"/>
                  </a:lnTo>
                  <a:lnTo>
                    <a:pt x="7626" y="836"/>
                  </a:lnTo>
                  <a:cubicBezTo>
                    <a:pt x="7670" y="397"/>
                    <a:pt x="7381" y="0"/>
                    <a:pt x="6957"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4716425" y="3310425"/>
              <a:ext cx="177950" cy="6950"/>
            </a:xfrm>
            <a:custGeom>
              <a:avLst/>
              <a:gdLst/>
              <a:ahLst/>
              <a:cxnLst/>
              <a:rect l="l" t="t" r="r" b="b"/>
              <a:pathLst>
                <a:path w="7118" h="278" extrusionOk="0">
                  <a:moveTo>
                    <a:pt x="46" y="0"/>
                  </a:moveTo>
                  <a:lnTo>
                    <a:pt x="0" y="278"/>
                  </a:lnTo>
                  <a:lnTo>
                    <a:pt x="7071" y="278"/>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4710625" y="3348550"/>
              <a:ext cx="177975" cy="6950"/>
            </a:xfrm>
            <a:custGeom>
              <a:avLst/>
              <a:gdLst/>
              <a:ahLst/>
              <a:cxnLst/>
              <a:rect l="l" t="t" r="r" b="b"/>
              <a:pathLst>
                <a:path w="7119" h="278" extrusionOk="0">
                  <a:moveTo>
                    <a:pt x="47" y="0"/>
                  </a:moveTo>
                  <a:lnTo>
                    <a:pt x="1" y="278"/>
                  </a:lnTo>
                  <a:lnTo>
                    <a:pt x="7072" y="278"/>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4740675" y="3276900"/>
              <a:ext cx="25450" cy="113275"/>
            </a:xfrm>
            <a:custGeom>
              <a:avLst/>
              <a:gdLst/>
              <a:ahLst/>
              <a:cxnLst/>
              <a:rect l="l" t="t" r="r" b="b"/>
              <a:pathLst>
                <a:path w="1018" h="4531" extrusionOk="0">
                  <a:moveTo>
                    <a:pt x="694" y="1"/>
                  </a:moveTo>
                  <a:lnTo>
                    <a:pt x="509" y="1341"/>
                  </a:lnTo>
                  <a:lnTo>
                    <a:pt x="463" y="1619"/>
                  </a:lnTo>
                  <a:lnTo>
                    <a:pt x="232" y="2866"/>
                  </a:lnTo>
                  <a:lnTo>
                    <a:pt x="185" y="3144"/>
                  </a:lnTo>
                  <a:lnTo>
                    <a:pt x="1" y="4530"/>
                  </a:lnTo>
                  <a:lnTo>
                    <a:pt x="278" y="4530"/>
                  </a:lnTo>
                  <a:lnTo>
                    <a:pt x="509" y="3144"/>
                  </a:lnTo>
                  <a:lnTo>
                    <a:pt x="555" y="2866"/>
                  </a:lnTo>
                  <a:lnTo>
                    <a:pt x="740" y="1619"/>
                  </a:lnTo>
                  <a:lnTo>
                    <a:pt x="786" y="1341"/>
                  </a:lnTo>
                  <a:lnTo>
                    <a:pt x="1017"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4790350" y="3276900"/>
              <a:ext cx="25450" cy="113275"/>
            </a:xfrm>
            <a:custGeom>
              <a:avLst/>
              <a:gdLst/>
              <a:ahLst/>
              <a:cxnLst/>
              <a:rect l="l" t="t" r="r" b="b"/>
              <a:pathLst>
                <a:path w="1018" h="4531" extrusionOk="0">
                  <a:moveTo>
                    <a:pt x="694" y="1"/>
                  </a:moveTo>
                  <a:lnTo>
                    <a:pt x="463" y="1341"/>
                  </a:lnTo>
                  <a:lnTo>
                    <a:pt x="417" y="1619"/>
                  </a:lnTo>
                  <a:lnTo>
                    <a:pt x="232" y="2866"/>
                  </a:lnTo>
                  <a:lnTo>
                    <a:pt x="186" y="3144"/>
                  </a:lnTo>
                  <a:lnTo>
                    <a:pt x="1" y="4530"/>
                  </a:lnTo>
                  <a:lnTo>
                    <a:pt x="278" y="4530"/>
                  </a:lnTo>
                  <a:lnTo>
                    <a:pt x="509" y="3144"/>
                  </a:lnTo>
                  <a:lnTo>
                    <a:pt x="556" y="2866"/>
                  </a:lnTo>
                  <a:lnTo>
                    <a:pt x="740" y="1619"/>
                  </a:lnTo>
                  <a:lnTo>
                    <a:pt x="787" y="1341"/>
                  </a:lnTo>
                  <a:lnTo>
                    <a:pt x="1018"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7"/>
            <p:cNvSpPr/>
            <p:nvPr/>
          </p:nvSpPr>
          <p:spPr>
            <a:xfrm>
              <a:off x="4840050" y="3276900"/>
              <a:ext cx="25450" cy="113275"/>
            </a:xfrm>
            <a:custGeom>
              <a:avLst/>
              <a:gdLst/>
              <a:ahLst/>
              <a:cxnLst/>
              <a:rect l="l" t="t" r="r" b="b"/>
              <a:pathLst>
                <a:path w="1018" h="4531" extrusionOk="0">
                  <a:moveTo>
                    <a:pt x="694" y="1"/>
                  </a:moveTo>
                  <a:lnTo>
                    <a:pt x="509" y="1341"/>
                  </a:lnTo>
                  <a:lnTo>
                    <a:pt x="416" y="1619"/>
                  </a:lnTo>
                  <a:lnTo>
                    <a:pt x="231" y="2866"/>
                  </a:lnTo>
                  <a:lnTo>
                    <a:pt x="185" y="3144"/>
                  </a:lnTo>
                  <a:lnTo>
                    <a:pt x="0" y="4530"/>
                  </a:lnTo>
                  <a:lnTo>
                    <a:pt x="278" y="4530"/>
                  </a:lnTo>
                  <a:lnTo>
                    <a:pt x="509" y="3144"/>
                  </a:lnTo>
                  <a:lnTo>
                    <a:pt x="555" y="2866"/>
                  </a:lnTo>
                  <a:lnTo>
                    <a:pt x="740" y="1619"/>
                  </a:lnTo>
                  <a:lnTo>
                    <a:pt x="786" y="1341"/>
                  </a:lnTo>
                  <a:lnTo>
                    <a:pt x="1017"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7"/>
            <p:cNvSpPr/>
            <p:nvPr/>
          </p:nvSpPr>
          <p:spPr>
            <a:xfrm>
              <a:off x="4730275" y="3130050"/>
              <a:ext cx="191725" cy="113375"/>
            </a:xfrm>
            <a:custGeom>
              <a:avLst/>
              <a:gdLst/>
              <a:ahLst/>
              <a:cxnLst/>
              <a:rect l="l" t="t" r="r" b="b"/>
              <a:pathLst>
                <a:path w="7669" h="4535" extrusionOk="0">
                  <a:moveTo>
                    <a:pt x="1169" y="0"/>
                  </a:moveTo>
                  <a:cubicBezTo>
                    <a:pt x="839" y="0"/>
                    <a:pt x="598" y="264"/>
                    <a:pt x="555" y="606"/>
                  </a:cubicBezTo>
                  <a:lnTo>
                    <a:pt x="417" y="1346"/>
                  </a:lnTo>
                  <a:lnTo>
                    <a:pt x="370" y="1623"/>
                  </a:lnTo>
                  <a:lnTo>
                    <a:pt x="186" y="2871"/>
                  </a:lnTo>
                  <a:lnTo>
                    <a:pt x="139" y="3148"/>
                  </a:lnTo>
                  <a:lnTo>
                    <a:pt x="47" y="3703"/>
                  </a:lnTo>
                  <a:cubicBezTo>
                    <a:pt x="1" y="4119"/>
                    <a:pt x="324" y="4535"/>
                    <a:pt x="786" y="4535"/>
                  </a:cubicBezTo>
                  <a:lnTo>
                    <a:pt x="6379" y="4535"/>
                  </a:lnTo>
                  <a:cubicBezTo>
                    <a:pt x="6748" y="4535"/>
                    <a:pt x="7072" y="4257"/>
                    <a:pt x="7118" y="3888"/>
                  </a:cubicBezTo>
                  <a:lnTo>
                    <a:pt x="7211" y="3148"/>
                  </a:lnTo>
                  <a:lnTo>
                    <a:pt x="7257" y="2871"/>
                  </a:lnTo>
                  <a:lnTo>
                    <a:pt x="7488" y="1623"/>
                  </a:lnTo>
                  <a:lnTo>
                    <a:pt x="7488" y="1346"/>
                  </a:lnTo>
                  <a:lnTo>
                    <a:pt x="7580" y="837"/>
                  </a:lnTo>
                  <a:cubicBezTo>
                    <a:pt x="7668" y="399"/>
                    <a:pt x="7340" y="2"/>
                    <a:pt x="6950" y="2"/>
                  </a:cubicBezTo>
                  <a:cubicBezTo>
                    <a:pt x="6930" y="2"/>
                    <a:pt x="6908" y="3"/>
                    <a:pt x="6887" y="5"/>
                  </a:cubicBezTo>
                  <a:lnTo>
                    <a:pt x="1249" y="5"/>
                  </a:lnTo>
                  <a:cubicBezTo>
                    <a:pt x="1221" y="2"/>
                    <a:pt x="1195" y="0"/>
                    <a:pt x="1169"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4917450" y="3163675"/>
              <a:ext cx="25" cy="6950"/>
            </a:xfrm>
            <a:custGeom>
              <a:avLst/>
              <a:gdLst/>
              <a:ahLst/>
              <a:cxnLst/>
              <a:rect l="l" t="t" r="r" b="b"/>
              <a:pathLst>
                <a:path w="1" h="278" extrusionOk="0">
                  <a:moveTo>
                    <a:pt x="1" y="1"/>
                  </a:moveTo>
                  <a:lnTo>
                    <a:pt x="1" y="278"/>
                  </a:lnTo>
                  <a:lnTo>
                    <a:pt x="1" y="278"/>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4739525" y="3163675"/>
              <a:ext cx="177950" cy="6950"/>
            </a:xfrm>
            <a:custGeom>
              <a:avLst/>
              <a:gdLst/>
              <a:ahLst/>
              <a:cxnLst/>
              <a:rect l="l" t="t" r="r" b="b"/>
              <a:pathLst>
                <a:path w="7118" h="278" extrusionOk="0">
                  <a:moveTo>
                    <a:pt x="47" y="1"/>
                  </a:moveTo>
                  <a:lnTo>
                    <a:pt x="0" y="278"/>
                  </a:lnTo>
                  <a:lnTo>
                    <a:pt x="7118" y="278"/>
                  </a:lnTo>
                  <a:lnTo>
                    <a:pt x="7118"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4733750" y="3201800"/>
              <a:ext cx="177950" cy="6975"/>
            </a:xfrm>
            <a:custGeom>
              <a:avLst/>
              <a:gdLst/>
              <a:ahLst/>
              <a:cxnLst/>
              <a:rect l="l" t="t" r="r" b="b"/>
              <a:pathLst>
                <a:path w="7118" h="279" extrusionOk="0">
                  <a:moveTo>
                    <a:pt x="47" y="1"/>
                  </a:moveTo>
                  <a:lnTo>
                    <a:pt x="0" y="278"/>
                  </a:lnTo>
                  <a:lnTo>
                    <a:pt x="7072" y="278"/>
                  </a:lnTo>
                  <a:lnTo>
                    <a:pt x="7118"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4763775" y="3130175"/>
              <a:ext cx="25450" cy="113250"/>
            </a:xfrm>
            <a:custGeom>
              <a:avLst/>
              <a:gdLst/>
              <a:ahLst/>
              <a:cxnLst/>
              <a:rect l="l" t="t" r="r" b="b"/>
              <a:pathLst>
                <a:path w="1018" h="4530" extrusionOk="0">
                  <a:moveTo>
                    <a:pt x="694" y="0"/>
                  </a:moveTo>
                  <a:lnTo>
                    <a:pt x="509" y="1341"/>
                  </a:lnTo>
                  <a:lnTo>
                    <a:pt x="463" y="1618"/>
                  </a:lnTo>
                  <a:lnTo>
                    <a:pt x="232" y="2866"/>
                  </a:lnTo>
                  <a:lnTo>
                    <a:pt x="186" y="3143"/>
                  </a:lnTo>
                  <a:lnTo>
                    <a:pt x="1" y="4530"/>
                  </a:lnTo>
                  <a:lnTo>
                    <a:pt x="278" y="4530"/>
                  </a:lnTo>
                  <a:lnTo>
                    <a:pt x="509" y="3143"/>
                  </a:lnTo>
                  <a:lnTo>
                    <a:pt x="556" y="2866"/>
                  </a:lnTo>
                  <a:lnTo>
                    <a:pt x="740" y="1618"/>
                  </a:lnTo>
                  <a:lnTo>
                    <a:pt x="787" y="1341"/>
                  </a:lnTo>
                  <a:lnTo>
                    <a:pt x="10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4813475" y="3130175"/>
              <a:ext cx="25450" cy="113250"/>
            </a:xfrm>
            <a:custGeom>
              <a:avLst/>
              <a:gdLst/>
              <a:ahLst/>
              <a:cxnLst/>
              <a:rect l="l" t="t" r="r" b="b"/>
              <a:pathLst>
                <a:path w="1018" h="4530" extrusionOk="0">
                  <a:moveTo>
                    <a:pt x="694" y="0"/>
                  </a:moveTo>
                  <a:lnTo>
                    <a:pt x="462" y="1341"/>
                  </a:lnTo>
                  <a:lnTo>
                    <a:pt x="416" y="1618"/>
                  </a:lnTo>
                  <a:lnTo>
                    <a:pt x="231" y="2866"/>
                  </a:lnTo>
                  <a:lnTo>
                    <a:pt x="185" y="3143"/>
                  </a:lnTo>
                  <a:lnTo>
                    <a:pt x="0" y="4530"/>
                  </a:lnTo>
                  <a:lnTo>
                    <a:pt x="278" y="4530"/>
                  </a:lnTo>
                  <a:lnTo>
                    <a:pt x="509" y="3143"/>
                  </a:lnTo>
                  <a:lnTo>
                    <a:pt x="555" y="2866"/>
                  </a:lnTo>
                  <a:lnTo>
                    <a:pt x="740" y="1618"/>
                  </a:lnTo>
                  <a:lnTo>
                    <a:pt x="786" y="1341"/>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7"/>
            <p:cNvSpPr/>
            <p:nvPr/>
          </p:nvSpPr>
          <p:spPr>
            <a:xfrm>
              <a:off x="4863150" y="3130175"/>
              <a:ext cx="25450" cy="113250"/>
            </a:xfrm>
            <a:custGeom>
              <a:avLst/>
              <a:gdLst/>
              <a:ahLst/>
              <a:cxnLst/>
              <a:rect l="l" t="t" r="r" b="b"/>
              <a:pathLst>
                <a:path w="1018" h="4530" extrusionOk="0">
                  <a:moveTo>
                    <a:pt x="694" y="0"/>
                  </a:moveTo>
                  <a:lnTo>
                    <a:pt x="509" y="1341"/>
                  </a:lnTo>
                  <a:lnTo>
                    <a:pt x="417" y="1618"/>
                  </a:lnTo>
                  <a:lnTo>
                    <a:pt x="232" y="2866"/>
                  </a:lnTo>
                  <a:lnTo>
                    <a:pt x="186" y="3143"/>
                  </a:lnTo>
                  <a:lnTo>
                    <a:pt x="1" y="4530"/>
                  </a:lnTo>
                  <a:lnTo>
                    <a:pt x="278" y="4530"/>
                  </a:lnTo>
                  <a:lnTo>
                    <a:pt x="509" y="3143"/>
                  </a:lnTo>
                  <a:lnTo>
                    <a:pt x="555" y="2866"/>
                  </a:lnTo>
                  <a:lnTo>
                    <a:pt x="740" y="1618"/>
                  </a:lnTo>
                  <a:lnTo>
                    <a:pt x="786" y="1341"/>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a:off x="4747600" y="2982275"/>
              <a:ext cx="190675" cy="114425"/>
            </a:xfrm>
            <a:custGeom>
              <a:avLst/>
              <a:gdLst/>
              <a:ahLst/>
              <a:cxnLst/>
              <a:rect l="l" t="t" r="r" b="b"/>
              <a:pathLst>
                <a:path w="7627" h="4577" extrusionOk="0">
                  <a:moveTo>
                    <a:pt x="1249" y="0"/>
                  </a:moveTo>
                  <a:cubicBezTo>
                    <a:pt x="879" y="0"/>
                    <a:pt x="556" y="278"/>
                    <a:pt x="509" y="601"/>
                  </a:cubicBezTo>
                  <a:lnTo>
                    <a:pt x="417" y="1202"/>
                  </a:lnTo>
                  <a:lnTo>
                    <a:pt x="417" y="1526"/>
                  </a:lnTo>
                  <a:lnTo>
                    <a:pt x="232" y="2727"/>
                  </a:lnTo>
                  <a:lnTo>
                    <a:pt x="186" y="3051"/>
                  </a:lnTo>
                  <a:lnTo>
                    <a:pt x="47" y="3744"/>
                  </a:lnTo>
                  <a:cubicBezTo>
                    <a:pt x="1" y="4160"/>
                    <a:pt x="324" y="4576"/>
                    <a:pt x="787" y="4576"/>
                  </a:cubicBezTo>
                  <a:lnTo>
                    <a:pt x="6379" y="4576"/>
                  </a:lnTo>
                  <a:cubicBezTo>
                    <a:pt x="6749" y="4576"/>
                    <a:pt x="7072" y="4299"/>
                    <a:pt x="7118" y="3929"/>
                  </a:cubicBezTo>
                  <a:lnTo>
                    <a:pt x="7257" y="3051"/>
                  </a:lnTo>
                  <a:lnTo>
                    <a:pt x="7303" y="2727"/>
                  </a:lnTo>
                  <a:lnTo>
                    <a:pt x="7488" y="1526"/>
                  </a:lnTo>
                  <a:lnTo>
                    <a:pt x="7534" y="1202"/>
                  </a:lnTo>
                  <a:lnTo>
                    <a:pt x="7581" y="879"/>
                  </a:lnTo>
                  <a:cubicBezTo>
                    <a:pt x="7627" y="416"/>
                    <a:pt x="7303" y="0"/>
                    <a:pt x="6887"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a:off x="4756850" y="3012325"/>
              <a:ext cx="179125" cy="8100"/>
            </a:xfrm>
            <a:custGeom>
              <a:avLst/>
              <a:gdLst/>
              <a:ahLst/>
              <a:cxnLst/>
              <a:rect l="l" t="t" r="r" b="b"/>
              <a:pathLst>
                <a:path w="7165" h="324" extrusionOk="0">
                  <a:moveTo>
                    <a:pt x="47" y="0"/>
                  </a:moveTo>
                  <a:lnTo>
                    <a:pt x="1" y="324"/>
                  </a:lnTo>
                  <a:lnTo>
                    <a:pt x="7118" y="324"/>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4751075" y="3050450"/>
              <a:ext cx="179125" cy="8100"/>
            </a:xfrm>
            <a:custGeom>
              <a:avLst/>
              <a:gdLst/>
              <a:ahLst/>
              <a:cxnLst/>
              <a:rect l="l" t="t" r="r" b="b"/>
              <a:pathLst>
                <a:path w="7165" h="324" extrusionOk="0">
                  <a:moveTo>
                    <a:pt x="47" y="0"/>
                  </a:moveTo>
                  <a:lnTo>
                    <a:pt x="1" y="324"/>
                  </a:lnTo>
                  <a:lnTo>
                    <a:pt x="7118" y="324"/>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4786900" y="2982275"/>
              <a:ext cx="25450" cy="114425"/>
            </a:xfrm>
            <a:custGeom>
              <a:avLst/>
              <a:gdLst/>
              <a:ahLst/>
              <a:cxnLst/>
              <a:rect l="l" t="t" r="r" b="b"/>
              <a:pathLst>
                <a:path w="1018" h="4577" extrusionOk="0">
                  <a:moveTo>
                    <a:pt x="694" y="0"/>
                  </a:moveTo>
                  <a:lnTo>
                    <a:pt x="509" y="1202"/>
                  </a:lnTo>
                  <a:lnTo>
                    <a:pt x="462" y="1526"/>
                  </a:lnTo>
                  <a:lnTo>
                    <a:pt x="278" y="2727"/>
                  </a:lnTo>
                  <a:lnTo>
                    <a:pt x="231" y="3051"/>
                  </a:lnTo>
                  <a:lnTo>
                    <a:pt x="0" y="4576"/>
                  </a:lnTo>
                  <a:lnTo>
                    <a:pt x="278" y="4576"/>
                  </a:lnTo>
                  <a:lnTo>
                    <a:pt x="555" y="3051"/>
                  </a:lnTo>
                  <a:lnTo>
                    <a:pt x="601" y="2727"/>
                  </a:lnTo>
                  <a:lnTo>
                    <a:pt x="786" y="1526"/>
                  </a:lnTo>
                  <a:lnTo>
                    <a:pt x="832"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4836575" y="2982275"/>
              <a:ext cx="25450" cy="114425"/>
            </a:xfrm>
            <a:custGeom>
              <a:avLst/>
              <a:gdLst/>
              <a:ahLst/>
              <a:cxnLst/>
              <a:rect l="l" t="t" r="r" b="b"/>
              <a:pathLst>
                <a:path w="1018" h="4577" extrusionOk="0">
                  <a:moveTo>
                    <a:pt x="694" y="0"/>
                  </a:moveTo>
                  <a:lnTo>
                    <a:pt x="509" y="1202"/>
                  </a:lnTo>
                  <a:lnTo>
                    <a:pt x="463" y="1526"/>
                  </a:lnTo>
                  <a:lnTo>
                    <a:pt x="278" y="2727"/>
                  </a:lnTo>
                  <a:lnTo>
                    <a:pt x="232" y="3051"/>
                  </a:lnTo>
                  <a:lnTo>
                    <a:pt x="1" y="4576"/>
                  </a:lnTo>
                  <a:lnTo>
                    <a:pt x="278" y="4576"/>
                  </a:lnTo>
                  <a:lnTo>
                    <a:pt x="555" y="3051"/>
                  </a:lnTo>
                  <a:lnTo>
                    <a:pt x="601" y="2727"/>
                  </a:lnTo>
                  <a:lnTo>
                    <a:pt x="786" y="1526"/>
                  </a:lnTo>
                  <a:lnTo>
                    <a:pt x="833"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4886275" y="2982275"/>
              <a:ext cx="25425" cy="114425"/>
            </a:xfrm>
            <a:custGeom>
              <a:avLst/>
              <a:gdLst/>
              <a:ahLst/>
              <a:cxnLst/>
              <a:rect l="l" t="t" r="r" b="b"/>
              <a:pathLst>
                <a:path w="1017" h="4577" extrusionOk="0">
                  <a:moveTo>
                    <a:pt x="693" y="0"/>
                  </a:moveTo>
                  <a:lnTo>
                    <a:pt x="508" y="1202"/>
                  </a:lnTo>
                  <a:lnTo>
                    <a:pt x="462" y="1526"/>
                  </a:lnTo>
                  <a:lnTo>
                    <a:pt x="277" y="2727"/>
                  </a:lnTo>
                  <a:lnTo>
                    <a:pt x="231" y="3051"/>
                  </a:lnTo>
                  <a:lnTo>
                    <a:pt x="0" y="4576"/>
                  </a:lnTo>
                  <a:lnTo>
                    <a:pt x="277" y="4576"/>
                  </a:lnTo>
                  <a:lnTo>
                    <a:pt x="555" y="3051"/>
                  </a:lnTo>
                  <a:lnTo>
                    <a:pt x="601" y="2727"/>
                  </a:lnTo>
                  <a:lnTo>
                    <a:pt x="786" y="1526"/>
                  </a:lnTo>
                  <a:lnTo>
                    <a:pt x="832"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487650" y="3275750"/>
              <a:ext cx="192975" cy="114425"/>
            </a:xfrm>
            <a:custGeom>
              <a:avLst/>
              <a:gdLst/>
              <a:ahLst/>
              <a:cxnLst/>
              <a:rect l="l" t="t" r="r" b="b"/>
              <a:pathLst>
                <a:path w="7719" h="4577" extrusionOk="0">
                  <a:moveTo>
                    <a:pt x="1294" y="1"/>
                  </a:moveTo>
                  <a:cubicBezTo>
                    <a:pt x="924" y="1"/>
                    <a:pt x="601" y="278"/>
                    <a:pt x="555" y="648"/>
                  </a:cubicBezTo>
                  <a:lnTo>
                    <a:pt x="462" y="1387"/>
                  </a:lnTo>
                  <a:lnTo>
                    <a:pt x="416" y="1665"/>
                  </a:lnTo>
                  <a:lnTo>
                    <a:pt x="185" y="2912"/>
                  </a:lnTo>
                  <a:lnTo>
                    <a:pt x="139" y="3190"/>
                  </a:lnTo>
                  <a:lnTo>
                    <a:pt x="92" y="3698"/>
                  </a:lnTo>
                  <a:cubicBezTo>
                    <a:pt x="0" y="4160"/>
                    <a:pt x="324" y="4576"/>
                    <a:pt x="786" y="4576"/>
                  </a:cubicBezTo>
                  <a:lnTo>
                    <a:pt x="6424" y="4576"/>
                  </a:lnTo>
                  <a:cubicBezTo>
                    <a:pt x="6794" y="4576"/>
                    <a:pt x="7071" y="4299"/>
                    <a:pt x="7164" y="3929"/>
                  </a:cubicBezTo>
                  <a:lnTo>
                    <a:pt x="7256" y="3190"/>
                  </a:lnTo>
                  <a:lnTo>
                    <a:pt x="7302" y="2912"/>
                  </a:lnTo>
                  <a:lnTo>
                    <a:pt x="7487" y="1665"/>
                  </a:lnTo>
                  <a:lnTo>
                    <a:pt x="7533" y="1387"/>
                  </a:lnTo>
                  <a:lnTo>
                    <a:pt x="7626" y="879"/>
                  </a:lnTo>
                  <a:cubicBezTo>
                    <a:pt x="7718" y="417"/>
                    <a:pt x="7349" y="1"/>
                    <a:pt x="6886" y="1"/>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492250" y="3348550"/>
              <a:ext cx="177975" cy="6950"/>
            </a:xfrm>
            <a:custGeom>
              <a:avLst/>
              <a:gdLst/>
              <a:ahLst/>
              <a:cxnLst/>
              <a:rect l="l" t="t" r="r" b="b"/>
              <a:pathLst>
                <a:path w="7119" h="278" extrusionOk="0">
                  <a:moveTo>
                    <a:pt x="47" y="0"/>
                  </a:moveTo>
                  <a:lnTo>
                    <a:pt x="1" y="278"/>
                  </a:lnTo>
                  <a:lnTo>
                    <a:pt x="7072" y="278"/>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516525" y="3275750"/>
              <a:ext cx="25450" cy="114425"/>
            </a:xfrm>
            <a:custGeom>
              <a:avLst/>
              <a:gdLst/>
              <a:ahLst/>
              <a:cxnLst/>
              <a:rect l="l" t="t" r="r" b="b"/>
              <a:pathLst>
                <a:path w="1018" h="4577" extrusionOk="0">
                  <a:moveTo>
                    <a:pt x="694" y="1"/>
                  </a:moveTo>
                  <a:lnTo>
                    <a:pt x="463" y="1387"/>
                  </a:lnTo>
                  <a:lnTo>
                    <a:pt x="416" y="1665"/>
                  </a:lnTo>
                  <a:lnTo>
                    <a:pt x="232" y="2912"/>
                  </a:lnTo>
                  <a:lnTo>
                    <a:pt x="185" y="3190"/>
                  </a:lnTo>
                  <a:lnTo>
                    <a:pt x="0" y="4576"/>
                  </a:lnTo>
                  <a:lnTo>
                    <a:pt x="278" y="4576"/>
                  </a:lnTo>
                  <a:lnTo>
                    <a:pt x="509" y="3190"/>
                  </a:lnTo>
                  <a:lnTo>
                    <a:pt x="555" y="2912"/>
                  </a:lnTo>
                  <a:lnTo>
                    <a:pt x="740" y="1665"/>
                  </a:lnTo>
                  <a:lnTo>
                    <a:pt x="786" y="1387"/>
                  </a:lnTo>
                  <a:lnTo>
                    <a:pt x="1017"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565050" y="3275750"/>
              <a:ext cx="26600" cy="114425"/>
            </a:xfrm>
            <a:custGeom>
              <a:avLst/>
              <a:gdLst/>
              <a:ahLst/>
              <a:cxnLst/>
              <a:rect l="l" t="t" r="r" b="b"/>
              <a:pathLst>
                <a:path w="1064" h="4577" extrusionOk="0">
                  <a:moveTo>
                    <a:pt x="740" y="1"/>
                  </a:moveTo>
                  <a:lnTo>
                    <a:pt x="509" y="1387"/>
                  </a:lnTo>
                  <a:lnTo>
                    <a:pt x="463" y="1665"/>
                  </a:lnTo>
                  <a:lnTo>
                    <a:pt x="278" y="2912"/>
                  </a:lnTo>
                  <a:lnTo>
                    <a:pt x="232" y="3190"/>
                  </a:lnTo>
                  <a:lnTo>
                    <a:pt x="1" y="4576"/>
                  </a:lnTo>
                  <a:lnTo>
                    <a:pt x="324" y="4576"/>
                  </a:lnTo>
                  <a:lnTo>
                    <a:pt x="555" y="3190"/>
                  </a:lnTo>
                  <a:lnTo>
                    <a:pt x="601" y="2912"/>
                  </a:lnTo>
                  <a:lnTo>
                    <a:pt x="786" y="1665"/>
                  </a:lnTo>
                  <a:lnTo>
                    <a:pt x="832" y="1387"/>
                  </a:lnTo>
                  <a:lnTo>
                    <a:pt x="106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614725" y="3275750"/>
              <a:ext cx="26600" cy="114425"/>
            </a:xfrm>
            <a:custGeom>
              <a:avLst/>
              <a:gdLst/>
              <a:ahLst/>
              <a:cxnLst/>
              <a:rect l="l" t="t" r="r" b="b"/>
              <a:pathLst>
                <a:path w="1064" h="4577" extrusionOk="0">
                  <a:moveTo>
                    <a:pt x="740" y="1"/>
                  </a:moveTo>
                  <a:lnTo>
                    <a:pt x="509" y="1387"/>
                  </a:lnTo>
                  <a:lnTo>
                    <a:pt x="463" y="1665"/>
                  </a:lnTo>
                  <a:lnTo>
                    <a:pt x="278" y="2912"/>
                  </a:lnTo>
                  <a:lnTo>
                    <a:pt x="232" y="3190"/>
                  </a:lnTo>
                  <a:lnTo>
                    <a:pt x="1" y="4576"/>
                  </a:lnTo>
                  <a:lnTo>
                    <a:pt x="324" y="4576"/>
                  </a:lnTo>
                  <a:lnTo>
                    <a:pt x="556" y="3190"/>
                  </a:lnTo>
                  <a:lnTo>
                    <a:pt x="602" y="2912"/>
                  </a:lnTo>
                  <a:lnTo>
                    <a:pt x="787" y="1665"/>
                  </a:lnTo>
                  <a:lnTo>
                    <a:pt x="833" y="1387"/>
                  </a:lnTo>
                  <a:lnTo>
                    <a:pt x="106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4498025" y="3310425"/>
              <a:ext cx="177975" cy="6950"/>
            </a:xfrm>
            <a:custGeom>
              <a:avLst/>
              <a:gdLst/>
              <a:ahLst/>
              <a:cxnLst/>
              <a:rect l="l" t="t" r="r" b="b"/>
              <a:pathLst>
                <a:path w="7119" h="278" extrusionOk="0">
                  <a:moveTo>
                    <a:pt x="47" y="0"/>
                  </a:moveTo>
                  <a:lnTo>
                    <a:pt x="1" y="278"/>
                  </a:lnTo>
                  <a:lnTo>
                    <a:pt x="7072" y="278"/>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47"/>
          <p:cNvGrpSpPr/>
          <p:nvPr/>
        </p:nvGrpSpPr>
        <p:grpSpPr>
          <a:xfrm flipH="1">
            <a:off x="710592" y="1770057"/>
            <a:ext cx="1282149" cy="1191226"/>
            <a:chOff x="4225350" y="2951075"/>
            <a:chExt cx="763775" cy="709612"/>
          </a:xfrm>
        </p:grpSpPr>
        <p:sp>
          <p:nvSpPr>
            <p:cNvPr id="862" name="Google Shape;862;p47"/>
            <p:cNvSpPr/>
            <p:nvPr/>
          </p:nvSpPr>
          <p:spPr>
            <a:xfrm>
              <a:off x="4536175" y="3263050"/>
              <a:ext cx="77425" cy="373225"/>
            </a:xfrm>
            <a:custGeom>
              <a:avLst/>
              <a:gdLst/>
              <a:ahLst/>
              <a:cxnLst/>
              <a:rect l="l" t="t" r="r" b="b"/>
              <a:pathLst>
                <a:path w="3097" h="14929" extrusionOk="0">
                  <a:moveTo>
                    <a:pt x="0" y="0"/>
                  </a:moveTo>
                  <a:lnTo>
                    <a:pt x="0" y="14929"/>
                  </a:lnTo>
                  <a:lnTo>
                    <a:pt x="3097" y="14929"/>
                  </a:lnTo>
                  <a:lnTo>
                    <a:pt x="309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4498025" y="3634087"/>
              <a:ext cx="153700" cy="26600"/>
            </a:xfrm>
            <a:custGeom>
              <a:avLst/>
              <a:gdLst/>
              <a:ahLst/>
              <a:cxnLst/>
              <a:rect l="l" t="t" r="r" b="b"/>
              <a:pathLst>
                <a:path w="6148" h="1064" extrusionOk="0">
                  <a:moveTo>
                    <a:pt x="186" y="1"/>
                  </a:moveTo>
                  <a:cubicBezTo>
                    <a:pt x="93" y="1"/>
                    <a:pt x="1" y="47"/>
                    <a:pt x="1" y="139"/>
                  </a:cubicBezTo>
                  <a:lnTo>
                    <a:pt x="1" y="879"/>
                  </a:lnTo>
                  <a:cubicBezTo>
                    <a:pt x="1" y="1017"/>
                    <a:pt x="93" y="1064"/>
                    <a:pt x="186" y="1064"/>
                  </a:cubicBezTo>
                  <a:lnTo>
                    <a:pt x="5963" y="1064"/>
                  </a:lnTo>
                  <a:cubicBezTo>
                    <a:pt x="6055" y="1064"/>
                    <a:pt x="6148" y="1017"/>
                    <a:pt x="6148" y="879"/>
                  </a:cubicBezTo>
                  <a:lnTo>
                    <a:pt x="6148" y="139"/>
                  </a:lnTo>
                  <a:cubicBezTo>
                    <a:pt x="6148" y="47"/>
                    <a:pt x="6055" y="1"/>
                    <a:pt x="5963" y="1"/>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4225350" y="2951075"/>
              <a:ext cx="763775" cy="470300"/>
            </a:xfrm>
            <a:custGeom>
              <a:avLst/>
              <a:gdLst/>
              <a:ahLst/>
              <a:cxnLst/>
              <a:rect l="l" t="t" r="r" b="b"/>
              <a:pathLst>
                <a:path w="30551" h="18812" extrusionOk="0">
                  <a:moveTo>
                    <a:pt x="3559" y="1"/>
                  </a:moveTo>
                  <a:cubicBezTo>
                    <a:pt x="3190" y="1"/>
                    <a:pt x="2912" y="232"/>
                    <a:pt x="2820" y="601"/>
                  </a:cubicBezTo>
                  <a:lnTo>
                    <a:pt x="47" y="17979"/>
                  </a:lnTo>
                  <a:cubicBezTo>
                    <a:pt x="1" y="18395"/>
                    <a:pt x="324" y="18811"/>
                    <a:pt x="786" y="18811"/>
                  </a:cubicBezTo>
                  <a:lnTo>
                    <a:pt x="27038" y="18811"/>
                  </a:lnTo>
                  <a:cubicBezTo>
                    <a:pt x="27361" y="18811"/>
                    <a:pt x="27685" y="18534"/>
                    <a:pt x="27731" y="18210"/>
                  </a:cubicBezTo>
                  <a:lnTo>
                    <a:pt x="30504" y="833"/>
                  </a:lnTo>
                  <a:cubicBezTo>
                    <a:pt x="30550" y="370"/>
                    <a:pt x="30227" y="1"/>
                    <a:pt x="29765" y="1"/>
                  </a:cubicBez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264650" y="3275750"/>
              <a:ext cx="191825" cy="114425"/>
            </a:xfrm>
            <a:custGeom>
              <a:avLst/>
              <a:gdLst/>
              <a:ahLst/>
              <a:cxnLst/>
              <a:rect l="l" t="t" r="r" b="b"/>
              <a:pathLst>
                <a:path w="7673" h="4577" extrusionOk="0">
                  <a:moveTo>
                    <a:pt x="1248" y="1"/>
                  </a:moveTo>
                  <a:cubicBezTo>
                    <a:pt x="878" y="1"/>
                    <a:pt x="601" y="278"/>
                    <a:pt x="555" y="648"/>
                  </a:cubicBezTo>
                  <a:lnTo>
                    <a:pt x="416" y="1387"/>
                  </a:lnTo>
                  <a:lnTo>
                    <a:pt x="370" y="1665"/>
                  </a:lnTo>
                  <a:lnTo>
                    <a:pt x="185" y="2912"/>
                  </a:lnTo>
                  <a:lnTo>
                    <a:pt x="139" y="3190"/>
                  </a:lnTo>
                  <a:lnTo>
                    <a:pt x="46" y="3698"/>
                  </a:lnTo>
                  <a:cubicBezTo>
                    <a:pt x="0" y="4160"/>
                    <a:pt x="324" y="4576"/>
                    <a:pt x="786" y="4576"/>
                  </a:cubicBezTo>
                  <a:lnTo>
                    <a:pt x="6378" y="4576"/>
                  </a:lnTo>
                  <a:cubicBezTo>
                    <a:pt x="6748" y="4576"/>
                    <a:pt x="7071" y="4299"/>
                    <a:pt x="7118" y="3929"/>
                  </a:cubicBezTo>
                  <a:lnTo>
                    <a:pt x="7210" y="3190"/>
                  </a:lnTo>
                  <a:lnTo>
                    <a:pt x="7302" y="2912"/>
                  </a:lnTo>
                  <a:lnTo>
                    <a:pt x="7487" y="1665"/>
                  </a:lnTo>
                  <a:lnTo>
                    <a:pt x="7533" y="1387"/>
                  </a:lnTo>
                  <a:lnTo>
                    <a:pt x="7580" y="879"/>
                  </a:lnTo>
                  <a:cubicBezTo>
                    <a:pt x="7672" y="417"/>
                    <a:pt x="7349" y="1"/>
                    <a:pt x="6886" y="1"/>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4273875" y="3310425"/>
              <a:ext cx="179125" cy="6950"/>
            </a:xfrm>
            <a:custGeom>
              <a:avLst/>
              <a:gdLst/>
              <a:ahLst/>
              <a:cxnLst/>
              <a:rect l="l" t="t" r="r" b="b"/>
              <a:pathLst>
                <a:path w="7165" h="278" extrusionOk="0">
                  <a:moveTo>
                    <a:pt x="47" y="0"/>
                  </a:moveTo>
                  <a:lnTo>
                    <a:pt x="1" y="278"/>
                  </a:lnTo>
                  <a:lnTo>
                    <a:pt x="7118" y="278"/>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7"/>
            <p:cNvSpPr/>
            <p:nvPr/>
          </p:nvSpPr>
          <p:spPr>
            <a:xfrm>
              <a:off x="4268100" y="3348550"/>
              <a:ext cx="179125" cy="6950"/>
            </a:xfrm>
            <a:custGeom>
              <a:avLst/>
              <a:gdLst/>
              <a:ahLst/>
              <a:cxnLst/>
              <a:rect l="l" t="t" r="r" b="b"/>
              <a:pathLst>
                <a:path w="7165" h="278" extrusionOk="0">
                  <a:moveTo>
                    <a:pt x="47" y="0"/>
                  </a:moveTo>
                  <a:lnTo>
                    <a:pt x="1" y="278"/>
                  </a:lnTo>
                  <a:lnTo>
                    <a:pt x="7072" y="278"/>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4293525" y="3275750"/>
              <a:ext cx="25450" cy="114425"/>
            </a:xfrm>
            <a:custGeom>
              <a:avLst/>
              <a:gdLst/>
              <a:ahLst/>
              <a:cxnLst/>
              <a:rect l="l" t="t" r="r" b="b"/>
              <a:pathLst>
                <a:path w="1018" h="4577" extrusionOk="0">
                  <a:moveTo>
                    <a:pt x="740" y="1"/>
                  </a:moveTo>
                  <a:lnTo>
                    <a:pt x="509" y="1387"/>
                  </a:lnTo>
                  <a:lnTo>
                    <a:pt x="463" y="1665"/>
                  </a:lnTo>
                  <a:lnTo>
                    <a:pt x="278" y="2912"/>
                  </a:lnTo>
                  <a:lnTo>
                    <a:pt x="232" y="3190"/>
                  </a:lnTo>
                  <a:lnTo>
                    <a:pt x="0" y="4576"/>
                  </a:lnTo>
                  <a:lnTo>
                    <a:pt x="324" y="4576"/>
                  </a:lnTo>
                  <a:lnTo>
                    <a:pt x="555" y="3190"/>
                  </a:lnTo>
                  <a:lnTo>
                    <a:pt x="601" y="2912"/>
                  </a:lnTo>
                  <a:lnTo>
                    <a:pt x="786" y="1665"/>
                  </a:lnTo>
                  <a:lnTo>
                    <a:pt x="832" y="1387"/>
                  </a:lnTo>
                  <a:lnTo>
                    <a:pt x="1017"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343200" y="3275750"/>
              <a:ext cx="25450" cy="114425"/>
            </a:xfrm>
            <a:custGeom>
              <a:avLst/>
              <a:gdLst/>
              <a:ahLst/>
              <a:cxnLst/>
              <a:rect l="l" t="t" r="r" b="b"/>
              <a:pathLst>
                <a:path w="1018" h="4577" extrusionOk="0">
                  <a:moveTo>
                    <a:pt x="740" y="1"/>
                  </a:moveTo>
                  <a:lnTo>
                    <a:pt x="509" y="1387"/>
                  </a:lnTo>
                  <a:lnTo>
                    <a:pt x="463" y="1665"/>
                  </a:lnTo>
                  <a:lnTo>
                    <a:pt x="278" y="2912"/>
                  </a:lnTo>
                  <a:lnTo>
                    <a:pt x="232" y="3190"/>
                  </a:lnTo>
                  <a:lnTo>
                    <a:pt x="1" y="4576"/>
                  </a:lnTo>
                  <a:lnTo>
                    <a:pt x="324" y="4576"/>
                  </a:lnTo>
                  <a:lnTo>
                    <a:pt x="555" y="3190"/>
                  </a:lnTo>
                  <a:lnTo>
                    <a:pt x="602" y="2912"/>
                  </a:lnTo>
                  <a:lnTo>
                    <a:pt x="787" y="1665"/>
                  </a:lnTo>
                  <a:lnTo>
                    <a:pt x="833" y="1387"/>
                  </a:lnTo>
                  <a:lnTo>
                    <a:pt x="1018"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4392900" y="3275750"/>
              <a:ext cx="25425" cy="114425"/>
            </a:xfrm>
            <a:custGeom>
              <a:avLst/>
              <a:gdLst/>
              <a:ahLst/>
              <a:cxnLst/>
              <a:rect l="l" t="t" r="r" b="b"/>
              <a:pathLst>
                <a:path w="1017" h="4577" extrusionOk="0">
                  <a:moveTo>
                    <a:pt x="740" y="1"/>
                  </a:moveTo>
                  <a:lnTo>
                    <a:pt x="509" y="1387"/>
                  </a:lnTo>
                  <a:lnTo>
                    <a:pt x="462" y="1665"/>
                  </a:lnTo>
                  <a:lnTo>
                    <a:pt x="277" y="2912"/>
                  </a:lnTo>
                  <a:lnTo>
                    <a:pt x="231" y="3190"/>
                  </a:lnTo>
                  <a:lnTo>
                    <a:pt x="0" y="4576"/>
                  </a:lnTo>
                  <a:lnTo>
                    <a:pt x="324" y="4576"/>
                  </a:lnTo>
                  <a:lnTo>
                    <a:pt x="555" y="3190"/>
                  </a:lnTo>
                  <a:lnTo>
                    <a:pt x="555" y="2912"/>
                  </a:lnTo>
                  <a:lnTo>
                    <a:pt x="786" y="1665"/>
                  </a:lnTo>
                  <a:lnTo>
                    <a:pt x="832" y="1387"/>
                  </a:lnTo>
                  <a:lnTo>
                    <a:pt x="1017"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7"/>
            <p:cNvSpPr/>
            <p:nvPr/>
          </p:nvSpPr>
          <p:spPr>
            <a:xfrm>
              <a:off x="4287750" y="3129025"/>
              <a:ext cx="192975" cy="114400"/>
            </a:xfrm>
            <a:custGeom>
              <a:avLst/>
              <a:gdLst/>
              <a:ahLst/>
              <a:cxnLst/>
              <a:rect l="l" t="t" r="r" b="b"/>
              <a:pathLst>
                <a:path w="7719" h="4576" extrusionOk="0">
                  <a:moveTo>
                    <a:pt x="1294" y="0"/>
                  </a:moveTo>
                  <a:cubicBezTo>
                    <a:pt x="925" y="0"/>
                    <a:pt x="647" y="277"/>
                    <a:pt x="555" y="647"/>
                  </a:cubicBezTo>
                  <a:lnTo>
                    <a:pt x="463" y="1387"/>
                  </a:lnTo>
                  <a:lnTo>
                    <a:pt x="416" y="1664"/>
                  </a:lnTo>
                  <a:lnTo>
                    <a:pt x="231" y="2912"/>
                  </a:lnTo>
                  <a:lnTo>
                    <a:pt x="185" y="3189"/>
                  </a:lnTo>
                  <a:lnTo>
                    <a:pt x="93" y="3698"/>
                  </a:lnTo>
                  <a:cubicBezTo>
                    <a:pt x="0" y="4160"/>
                    <a:pt x="370" y="4529"/>
                    <a:pt x="786" y="4576"/>
                  </a:cubicBezTo>
                  <a:lnTo>
                    <a:pt x="6425" y="4576"/>
                  </a:lnTo>
                  <a:cubicBezTo>
                    <a:pt x="6794" y="4576"/>
                    <a:pt x="7072" y="4298"/>
                    <a:pt x="7164" y="3929"/>
                  </a:cubicBezTo>
                  <a:lnTo>
                    <a:pt x="7257" y="3189"/>
                  </a:lnTo>
                  <a:lnTo>
                    <a:pt x="7303" y="2912"/>
                  </a:lnTo>
                  <a:lnTo>
                    <a:pt x="7488" y="1664"/>
                  </a:lnTo>
                  <a:lnTo>
                    <a:pt x="7534" y="1387"/>
                  </a:lnTo>
                  <a:lnTo>
                    <a:pt x="7626" y="878"/>
                  </a:lnTo>
                  <a:cubicBezTo>
                    <a:pt x="7719" y="416"/>
                    <a:pt x="7349" y="0"/>
                    <a:pt x="6933"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4297000" y="3163675"/>
              <a:ext cx="179100" cy="6950"/>
            </a:xfrm>
            <a:custGeom>
              <a:avLst/>
              <a:gdLst/>
              <a:ahLst/>
              <a:cxnLst/>
              <a:rect l="l" t="t" r="r" b="b"/>
              <a:pathLst>
                <a:path w="7164" h="278" extrusionOk="0">
                  <a:moveTo>
                    <a:pt x="46" y="1"/>
                  </a:moveTo>
                  <a:lnTo>
                    <a:pt x="0" y="278"/>
                  </a:lnTo>
                  <a:lnTo>
                    <a:pt x="7118" y="278"/>
                  </a:lnTo>
                  <a:lnTo>
                    <a:pt x="716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291225" y="3201800"/>
              <a:ext cx="179100" cy="6975"/>
            </a:xfrm>
            <a:custGeom>
              <a:avLst/>
              <a:gdLst/>
              <a:ahLst/>
              <a:cxnLst/>
              <a:rect l="l" t="t" r="r" b="b"/>
              <a:pathLst>
                <a:path w="7164" h="279" extrusionOk="0">
                  <a:moveTo>
                    <a:pt x="46" y="1"/>
                  </a:moveTo>
                  <a:lnTo>
                    <a:pt x="0" y="278"/>
                  </a:lnTo>
                  <a:lnTo>
                    <a:pt x="7118" y="278"/>
                  </a:lnTo>
                  <a:lnTo>
                    <a:pt x="716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4316625" y="3129025"/>
              <a:ext cx="25450" cy="114400"/>
            </a:xfrm>
            <a:custGeom>
              <a:avLst/>
              <a:gdLst/>
              <a:ahLst/>
              <a:cxnLst/>
              <a:rect l="l" t="t" r="r" b="b"/>
              <a:pathLst>
                <a:path w="1018" h="4576" extrusionOk="0">
                  <a:moveTo>
                    <a:pt x="740" y="0"/>
                  </a:moveTo>
                  <a:lnTo>
                    <a:pt x="509" y="1387"/>
                  </a:lnTo>
                  <a:lnTo>
                    <a:pt x="463" y="1664"/>
                  </a:lnTo>
                  <a:lnTo>
                    <a:pt x="278" y="2912"/>
                  </a:lnTo>
                  <a:lnTo>
                    <a:pt x="232" y="3189"/>
                  </a:lnTo>
                  <a:lnTo>
                    <a:pt x="1" y="4576"/>
                  </a:lnTo>
                  <a:lnTo>
                    <a:pt x="324" y="4576"/>
                  </a:lnTo>
                  <a:lnTo>
                    <a:pt x="555" y="3189"/>
                  </a:lnTo>
                  <a:lnTo>
                    <a:pt x="602" y="2912"/>
                  </a:lnTo>
                  <a:lnTo>
                    <a:pt x="787" y="1664"/>
                  </a:lnTo>
                  <a:lnTo>
                    <a:pt x="833" y="1387"/>
                  </a:lnTo>
                  <a:lnTo>
                    <a:pt x="10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4366325" y="3129025"/>
              <a:ext cx="25425" cy="114400"/>
            </a:xfrm>
            <a:custGeom>
              <a:avLst/>
              <a:gdLst/>
              <a:ahLst/>
              <a:cxnLst/>
              <a:rect l="l" t="t" r="r" b="b"/>
              <a:pathLst>
                <a:path w="1017" h="4576" extrusionOk="0">
                  <a:moveTo>
                    <a:pt x="740" y="0"/>
                  </a:moveTo>
                  <a:lnTo>
                    <a:pt x="509" y="1387"/>
                  </a:lnTo>
                  <a:lnTo>
                    <a:pt x="462" y="1664"/>
                  </a:lnTo>
                  <a:lnTo>
                    <a:pt x="277" y="2912"/>
                  </a:lnTo>
                  <a:lnTo>
                    <a:pt x="231" y="3189"/>
                  </a:lnTo>
                  <a:lnTo>
                    <a:pt x="0" y="4576"/>
                  </a:lnTo>
                  <a:lnTo>
                    <a:pt x="324" y="4576"/>
                  </a:lnTo>
                  <a:lnTo>
                    <a:pt x="555" y="3189"/>
                  </a:lnTo>
                  <a:lnTo>
                    <a:pt x="601" y="2912"/>
                  </a:lnTo>
                  <a:lnTo>
                    <a:pt x="786" y="1664"/>
                  </a:lnTo>
                  <a:lnTo>
                    <a:pt x="832" y="1387"/>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4416000" y="3129025"/>
              <a:ext cx="25450" cy="114400"/>
            </a:xfrm>
            <a:custGeom>
              <a:avLst/>
              <a:gdLst/>
              <a:ahLst/>
              <a:cxnLst/>
              <a:rect l="l" t="t" r="r" b="b"/>
              <a:pathLst>
                <a:path w="1018" h="4576" extrusionOk="0">
                  <a:moveTo>
                    <a:pt x="740" y="0"/>
                  </a:moveTo>
                  <a:lnTo>
                    <a:pt x="509" y="1387"/>
                  </a:lnTo>
                  <a:lnTo>
                    <a:pt x="463" y="1664"/>
                  </a:lnTo>
                  <a:lnTo>
                    <a:pt x="278" y="2912"/>
                  </a:lnTo>
                  <a:lnTo>
                    <a:pt x="232" y="3189"/>
                  </a:lnTo>
                  <a:lnTo>
                    <a:pt x="1" y="4576"/>
                  </a:lnTo>
                  <a:lnTo>
                    <a:pt x="324" y="4576"/>
                  </a:lnTo>
                  <a:lnTo>
                    <a:pt x="555" y="3189"/>
                  </a:lnTo>
                  <a:lnTo>
                    <a:pt x="555" y="2912"/>
                  </a:lnTo>
                  <a:lnTo>
                    <a:pt x="786" y="1664"/>
                  </a:lnTo>
                  <a:lnTo>
                    <a:pt x="832" y="1387"/>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305075" y="2982275"/>
              <a:ext cx="191825" cy="114425"/>
            </a:xfrm>
            <a:custGeom>
              <a:avLst/>
              <a:gdLst/>
              <a:ahLst/>
              <a:cxnLst/>
              <a:rect l="l" t="t" r="r" b="b"/>
              <a:pathLst>
                <a:path w="7673" h="4577" extrusionOk="0">
                  <a:moveTo>
                    <a:pt x="1249" y="0"/>
                  </a:moveTo>
                  <a:cubicBezTo>
                    <a:pt x="879" y="0"/>
                    <a:pt x="555" y="278"/>
                    <a:pt x="509" y="601"/>
                  </a:cubicBezTo>
                  <a:lnTo>
                    <a:pt x="463" y="1202"/>
                  </a:lnTo>
                  <a:lnTo>
                    <a:pt x="417" y="1526"/>
                  </a:lnTo>
                  <a:lnTo>
                    <a:pt x="232" y="2727"/>
                  </a:lnTo>
                  <a:lnTo>
                    <a:pt x="186" y="3051"/>
                  </a:lnTo>
                  <a:lnTo>
                    <a:pt x="47" y="3698"/>
                  </a:lnTo>
                  <a:cubicBezTo>
                    <a:pt x="1" y="4160"/>
                    <a:pt x="324" y="4530"/>
                    <a:pt x="786" y="4576"/>
                  </a:cubicBezTo>
                  <a:lnTo>
                    <a:pt x="6425" y="4576"/>
                  </a:lnTo>
                  <a:cubicBezTo>
                    <a:pt x="6748" y="4530"/>
                    <a:pt x="7072" y="4299"/>
                    <a:pt x="7118" y="3929"/>
                  </a:cubicBezTo>
                  <a:lnTo>
                    <a:pt x="7257" y="3051"/>
                  </a:lnTo>
                  <a:lnTo>
                    <a:pt x="7303" y="2727"/>
                  </a:lnTo>
                  <a:lnTo>
                    <a:pt x="7488" y="1526"/>
                  </a:lnTo>
                  <a:lnTo>
                    <a:pt x="7534" y="1202"/>
                  </a:lnTo>
                  <a:lnTo>
                    <a:pt x="7580" y="832"/>
                  </a:lnTo>
                  <a:cubicBezTo>
                    <a:pt x="7673" y="416"/>
                    <a:pt x="7303" y="0"/>
                    <a:pt x="6841"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4315475" y="3012325"/>
              <a:ext cx="177975" cy="8100"/>
            </a:xfrm>
            <a:custGeom>
              <a:avLst/>
              <a:gdLst/>
              <a:ahLst/>
              <a:cxnLst/>
              <a:rect l="l" t="t" r="r" b="b"/>
              <a:pathLst>
                <a:path w="7119" h="324" extrusionOk="0">
                  <a:moveTo>
                    <a:pt x="47" y="0"/>
                  </a:moveTo>
                  <a:lnTo>
                    <a:pt x="1" y="324"/>
                  </a:lnTo>
                  <a:lnTo>
                    <a:pt x="7072" y="324"/>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4309700" y="3050450"/>
              <a:ext cx="177950" cy="8100"/>
            </a:xfrm>
            <a:custGeom>
              <a:avLst/>
              <a:gdLst/>
              <a:ahLst/>
              <a:cxnLst/>
              <a:rect l="l" t="t" r="r" b="b"/>
              <a:pathLst>
                <a:path w="7118" h="324" extrusionOk="0">
                  <a:moveTo>
                    <a:pt x="47" y="0"/>
                  </a:moveTo>
                  <a:lnTo>
                    <a:pt x="1" y="324"/>
                  </a:lnTo>
                  <a:lnTo>
                    <a:pt x="7072" y="324"/>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4339750" y="2982275"/>
              <a:ext cx="25425" cy="114425"/>
            </a:xfrm>
            <a:custGeom>
              <a:avLst/>
              <a:gdLst/>
              <a:ahLst/>
              <a:cxnLst/>
              <a:rect l="l" t="t" r="r" b="b"/>
              <a:pathLst>
                <a:path w="1017" h="4577" extrusionOk="0">
                  <a:moveTo>
                    <a:pt x="740" y="0"/>
                  </a:moveTo>
                  <a:lnTo>
                    <a:pt x="555" y="1202"/>
                  </a:lnTo>
                  <a:lnTo>
                    <a:pt x="509" y="1526"/>
                  </a:lnTo>
                  <a:lnTo>
                    <a:pt x="324" y="2727"/>
                  </a:lnTo>
                  <a:lnTo>
                    <a:pt x="231" y="3051"/>
                  </a:lnTo>
                  <a:lnTo>
                    <a:pt x="0" y="4576"/>
                  </a:lnTo>
                  <a:lnTo>
                    <a:pt x="324" y="4576"/>
                  </a:lnTo>
                  <a:lnTo>
                    <a:pt x="555" y="3051"/>
                  </a:lnTo>
                  <a:lnTo>
                    <a:pt x="601" y="2727"/>
                  </a:lnTo>
                  <a:lnTo>
                    <a:pt x="786" y="1526"/>
                  </a:lnTo>
                  <a:lnTo>
                    <a:pt x="832"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4389425" y="2982275"/>
              <a:ext cx="25450" cy="114425"/>
            </a:xfrm>
            <a:custGeom>
              <a:avLst/>
              <a:gdLst/>
              <a:ahLst/>
              <a:cxnLst/>
              <a:rect l="l" t="t" r="r" b="b"/>
              <a:pathLst>
                <a:path w="1018" h="4577" extrusionOk="0">
                  <a:moveTo>
                    <a:pt x="740" y="0"/>
                  </a:moveTo>
                  <a:lnTo>
                    <a:pt x="555" y="1202"/>
                  </a:lnTo>
                  <a:lnTo>
                    <a:pt x="509" y="1526"/>
                  </a:lnTo>
                  <a:lnTo>
                    <a:pt x="278" y="2727"/>
                  </a:lnTo>
                  <a:lnTo>
                    <a:pt x="232" y="3051"/>
                  </a:lnTo>
                  <a:lnTo>
                    <a:pt x="1" y="4576"/>
                  </a:lnTo>
                  <a:lnTo>
                    <a:pt x="324" y="4576"/>
                  </a:lnTo>
                  <a:lnTo>
                    <a:pt x="555" y="3051"/>
                  </a:lnTo>
                  <a:lnTo>
                    <a:pt x="601" y="2727"/>
                  </a:lnTo>
                  <a:lnTo>
                    <a:pt x="786" y="1526"/>
                  </a:lnTo>
                  <a:lnTo>
                    <a:pt x="832"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4439100" y="2982275"/>
              <a:ext cx="25450" cy="114425"/>
            </a:xfrm>
            <a:custGeom>
              <a:avLst/>
              <a:gdLst/>
              <a:ahLst/>
              <a:cxnLst/>
              <a:rect l="l" t="t" r="r" b="b"/>
              <a:pathLst>
                <a:path w="1018" h="4577" extrusionOk="0">
                  <a:moveTo>
                    <a:pt x="740" y="0"/>
                  </a:moveTo>
                  <a:lnTo>
                    <a:pt x="555" y="1202"/>
                  </a:lnTo>
                  <a:lnTo>
                    <a:pt x="463" y="1526"/>
                  </a:lnTo>
                  <a:lnTo>
                    <a:pt x="278" y="2727"/>
                  </a:lnTo>
                  <a:lnTo>
                    <a:pt x="232" y="3051"/>
                  </a:lnTo>
                  <a:lnTo>
                    <a:pt x="1" y="4576"/>
                  </a:lnTo>
                  <a:lnTo>
                    <a:pt x="324" y="4576"/>
                  </a:lnTo>
                  <a:lnTo>
                    <a:pt x="555" y="3051"/>
                  </a:lnTo>
                  <a:lnTo>
                    <a:pt x="602" y="2727"/>
                  </a:lnTo>
                  <a:lnTo>
                    <a:pt x="787" y="1526"/>
                  </a:lnTo>
                  <a:lnTo>
                    <a:pt x="833" y="1202"/>
                  </a:lnTo>
                  <a:lnTo>
                    <a:pt x="10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511900" y="3129025"/>
              <a:ext cx="191825" cy="114400"/>
            </a:xfrm>
            <a:custGeom>
              <a:avLst/>
              <a:gdLst/>
              <a:ahLst/>
              <a:cxnLst/>
              <a:rect l="l" t="t" r="r" b="b"/>
              <a:pathLst>
                <a:path w="7673" h="4576" extrusionOk="0">
                  <a:moveTo>
                    <a:pt x="1248" y="0"/>
                  </a:moveTo>
                  <a:cubicBezTo>
                    <a:pt x="879" y="0"/>
                    <a:pt x="601" y="277"/>
                    <a:pt x="555" y="647"/>
                  </a:cubicBezTo>
                  <a:lnTo>
                    <a:pt x="417" y="1387"/>
                  </a:lnTo>
                  <a:lnTo>
                    <a:pt x="370" y="1664"/>
                  </a:lnTo>
                  <a:lnTo>
                    <a:pt x="185" y="2912"/>
                  </a:lnTo>
                  <a:lnTo>
                    <a:pt x="139" y="3189"/>
                  </a:lnTo>
                  <a:lnTo>
                    <a:pt x="47" y="3698"/>
                  </a:lnTo>
                  <a:cubicBezTo>
                    <a:pt x="1" y="4160"/>
                    <a:pt x="324" y="4576"/>
                    <a:pt x="786" y="4576"/>
                  </a:cubicBezTo>
                  <a:lnTo>
                    <a:pt x="6379" y="4576"/>
                  </a:lnTo>
                  <a:cubicBezTo>
                    <a:pt x="6748" y="4576"/>
                    <a:pt x="7026" y="4298"/>
                    <a:pt x="7118" y="3929"/>
                  </a:cubicBezTo>
                  <a:lnTo>
                    <a:pt x="7210" y="3189"/>
                  </a:lnTo>
                  <a:lnTo>
                    <a:pt x="7257" y="2912"/>
                  </a:lnTo>
                  <a:lnTo>
                    <a:pt x="7488" y="1664"/>
                  </a:lnTo>
                  <a:lnTo>
                    <a:pt x="7534" y="1387"/>
                  </a:lnTo>
                  <a:lnTo>
                    <a:pt x="7580" y="878"/>
                  </a:lnTo>
                  <a:cubicBezTo>
                    <a:pt x="7673" y="416"/>
                    <a:pt x="7303" y="0"/>
                    <a:pt x="6887"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4521150" y="3163675"/>
              <a:ext cx="179100" cy="6950"/>
            </a:xfrm>
            <a:custGeom>
              <a:avLst/>
              <a:gdLst/>
              <a:ahLst/>
              <a:cxnLst/>
              <a:rect l="l" t="t" r="r" b="b"/>
              <a:pathLst>
                <a:path w="7164" h="278" extrusionOk="0">
                  <a:moveTo>
                    <a:pt x="47" y="1"/>
                  </a:moveTo>
                  <a:lnTo>
                    <a:pt x="0" y="278"/>
                  </a:lnTo>
                  <a:lnTo>
                    <a:pt x="7118" y="278"/>
                  </a:lnTo>
                  <a:lnTo>
                    <a:pt x="716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4515375" y="3201800"/>
              <a:ext cx="177950" cy="6975"/>
            </a:xfrm>
            <a:custGeom>
              <a:avLst/>
              <a:gdLst/>
              <a:ahLst/>
              <a:cxnLst/>
              <a:rect l="l" t="t" r="r" b="b"/>
              <a:pathLst>
                <a:path w="7118" h="279" extrusionOk="0">
                  <a:moveTo>
                    <a:pt x="46" y="1"/>
                  </a:moveTo>
                  <a:lnTo>
                    <a:pt x="0" y="278"/>
                  </a:lnTo>
                  <a:lnTo>
                    <a:pt x="7071" y="278"/>
                  </a:lnTo>
                  <a:lnTo>
                    <a:pt x="7118"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4539625" y="3129025"/>
              <a:ext cx="25450" cy="114400"/>
            </a:xfrm>
            <a:custGeom>
              <a:avLst/>
              <a:gdLst/>
              <a:ahLst/>
              <a:cxnLst/>
              <a:rect l="l" t="t" r="r" b="b"/>
              <a:pathLst>
                <a:path w="1018" h="4576" extrusionOk="0">
                  <a:moveTo>
                    <a:pt x="694" y="0"/>
                  </a:moveTo>
                  <a:lnTo>
                    <a:pt x="463" y="1387"/>
                  </a:lnTo>
                  <a:lnTo>
                    <a:pt x="417" y="1664"/>
                  </a:lnTo>
                  <a:lnTo>
                    <a:pt x="232" y="2912"/>
                  </a:lnTo>
                  <a:lnTo>
                    <a:pt x="186" y="3189"/>
                  </a:lnTo>
                  <a:lnTo>
                    <a:pt x="1" y="4576"/>
                  </a:lnTo>
                  <a:lnTo>
                    <a:pt x="278" y="4576"/>
                  </a:lnTo>
                  <a:lnTo>
                    <a:pt x="509" y="3189"/>
                  </a:lnTo>
                  <a:lnTo>
                    <a:pt x="555" y="2912"/>
                  </a:lnTo>
                  <a:lnTo>
                    <a:pt x="740" y="1664"/>
                  </a:lnTo>
                  <a:lnTo>
                    <a:pt x="786" y="1387"/>
                  </a:lnTo>
                  <a:lnTo>
                    <a:pt x="10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4588150" y="3129025"/>
              <a:ext cx="26600" cy="114400"/>
            </a:xfrm>
            <a:custGeom>
              <a:avLst/>
              <a:gdLst/>
              <a:ahLst/>
              <a:cxnLst/>
              <a:rect l="l" t="t" r="r" b="b"/>
              <a:pathLst>
                <a:path w="1064" h="4576" extrusionOk="0">
                  <a:moveTo>
                    <a:pt x="740" y="0"/>
                  </a:moveTo>
                  <a:lnTo>
                    <a:pt x="509" y="1387"/>
                  </a:lnTo>
                  <a:lnTo>
                    <a:pt x="463" y="1664"/>
                  </a:lnTo>
                  <a:lnTo>
                    <a:pt x="278" y="2912"/>
                  </a:lnTo>
                  <a:lnTo>
                    <a:pt x="232" y="3189"/>
                  </a:lnTo>
                  <a:lnTo>
                    <a:pt x="1" y="4576"/>
                  </a:lnTo>
                  <a:lnTo>
                    <a:pt x="324" y="4576"/>
                  </a:lnTo>
                  <a:lnTo>
                    <a:pt x="556" y="3189"/>
                  </a:lnTo>
                  <a:lnTo>
                    <a:pt x="602" y="2912"/>
                  </a:lnTo>
                  <a:lnTo>
                    <a:pt x="787" y="1664"/>
                  </a:lnTo>
                  <a:lnTo>
                    <a:pt x="833" y="1387"/>
                  </a:lnTo>
                  <a:lnTo>
                    <a:pt x="10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4637850" y="3129025"/>
              <a:ext cx="26600" cy="114400"/>
            </a:xfrm>
            <a:custGeom>
              <a:avLst/>
              <a:gdLst/>
              <a:ahLst/>
              <a:cxnLst/>
              <a:rect l="l" t="t" r="r" b="b"/>
              <a:pathLst>
                <a:path w="1064" h="4576" extrusionOk="0">
                  <a:moveTo>
                    <a:pt x="740" y="0"/>
                  </a:moveTo>
                  <a:lnTo>
                    <a:pt x="509" y="1387"/>
                  </a:lnTo>
                  <a:lnTo>
                    <a:pt x="462" y="1664"/>
                  </a:lnTo>
                  <a:lnTo>
                    <a:pt x="278" y="2912"/>
                  </a:lnTo>
                  <a:lnTo>
                    <a:pt x="231" y="3189"/>
                  </a:lnTo>
                  <a:lnTo>
                    <a:pt x="0" y="4576"/>
                  </a:lnTo>
                  <a:lnTo>
                    <a:pt x="324" y="4576"/>
                  </a:lnTo>
                  <a:lnTo>
                    <a:pt x="555" y="3189"/>
                  </a:lnTo>
                  <a:lnTo>
                    <a:pt x="601" y="2912"/>
                  </a:lnTo>
                  <a:lnTo>
                    <a:pt x="786" y="1664"/>
                  </a:lnTo>
                  <a:lnTo>
                    <a:pt x="832" y="1387"/>
                  </a:lnTo>
                  <a:lnTo>
                    <a:pt x="1063"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7"/>
            <p:cNvSpPr/>
            <p:nvPr/>
          </p:nvSpPr>
          <p:spPr>
            <a:xfrm>
              <a:off x="4529225" y="2982275"/>
              <a:ext cx="190675" cy="114425"/>
            </a:xfrm>
            <a:custGeom>
              <a:avLst/>
              <a:gdLst/>
              <a:ahLst/>
              <a:cxnLst/>
              <a:rect l="l" t="t" r="r" b="b"/>
              <a:pathLst>
                <a:path w="7627" h="4577" extrusionOk="0">
                  <a:moveTo>
                    <a:pt x="1249" y="0"/>
                  </a:moveTo>
                  <a:cubicBezTo>
                    <a:pt x="879" y="0"/>
                    <a:pt x="555" y="278"/>
                    <a:pt x="509" y="601"/>
                  </a:cubicBezTo>
                  <a:lnTo>
                    <a:pt x="417" y="1202"/>
                  </a:lnTo>
                  <a:lnTo>
                    <a:pt x="371" y="1526"/>
                  </a:lnTo>
                  <a:lnTo>
                    <a:pt x="186" y="2727"/>
                  </a:lnTo>
                  <a:lnTo>
                    <a:pt x="139" y="3051"/>
                  </a:lnTo>
                  <a:lnTo>
                    <a:pt x="47" y="3698"/>
                  </a:lnTo>
                  <a:cubicBezTo>
                    <a:pt x="1" y="4160"/>
                    <a:pt x="324" y="4530"/>
                    <a:pt x="787" y="4576"/>
                  </a:cubicBezTo>
                  <a:lnTo>
                    <a:pt x="6379" y="4576"/>
                  </a:lnTo>
                  <a:cubicBezTo>
                    <a:pt x="6749" y="4576"/>
                    <a:pt x="7072" y="4299"/>
                    <a:pt x="7118" y="3929"/>
                  </a:cubicBezTo>
                  <a:lnTo>
                    <a:pt x="7257" y="3051"/>
                  </a:lnTo>
                  <a:lnTo>
                    <a:pt x="7303" y="2727"/>
                  </a:lnTo>
                  <a:lnTo>
                    <a:pt x="7488" y="1526"/>
                  </a:lnTo>
                  <a:lnTo>
                    <a:pt x="7534" y="1202"/>
                  </a:lnTo>
                  <a:lnTo>
                    <a:pt x="7580" y="832"/>
                  </a:lnTo>
                  <a:cubicBezTo>
                    <a:pt x="7627" y="416"/>
                    <a:pt x="7303" y="0"/>
                    <a:pt x="6841"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7"/>
            <p:cNvSpPr/>
            <p:nvPr/>
          </p:nvSpPr>
          <p:spPr>
            <a:xfrm>
              <a:off x="4538475" y="3012325"/>
              <a:ext cx="179125" cy="8100"/>
            </a:xfrm>
            <a:custGeom>
              <a:avLst/>
              <a:gdLst/>
              <a:ahLst/>
              <a:cxnLst/>
              <a:rect l="l" t="t" r="r" b="b"/>
              <a:pathLst>
                <a:path w="7165" h="324" extrusionOk="0">
                  <a:moveTo>
                    <a:pt x="47" y="0"/>
                  </a:moveTo>
                  <a:lnTo>
                    <a:pt x="1" y="324"/>
                  </a:lnTo>
                  <a:lnTo>
                    <a:pt x="7118" y="324"/>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4532700" y="3050450"/>
              <a:ext cx="179125" cy="8100"/>
            </a:xfrm>
            <a:custGeom>
              <a:avLst/>
              <a:gdLst/>
              <a:ahLst/>
              <a:cxnLst/>
              <a:rect l="l" t="t" r="r" b="b"/>
              <a:pathLst>
                <a:path w="7165" h="324" extrusionOk="0">
                  <a:moveTo>
                    <a:pt x="47" y="0"/>
                  </a:moveTo>
                  <a:lnTo>
                    <a:pt x="0" y="324"/>
                  </a:lnTo>
                  <a:lnTo>
                    <a:pt x="7118" y="324"/>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4562750" y="2982275"/>
              <a:ext cx="25425" cy="114425"/>
            </a:xfrm>
            <a:custGeom>
              <a:avLst/>
              <a:gdLst/>
              <a:ahLst/>
              <a:cxnLst/>
              <a:rect l="l" t="t" r="r" b="b"/>
              <a:pathLst>
                <a:path w="1017" h="4577" extrusionOk="0">
                  <a:moveTo>
                    <a:pt x="693" y="0"/>
                  </a:moveTo>
                  <a:lnTo>
                    <a:pt x="509" y="1202"/>
                  </a:lnTo>
                  <a:lnTo>
                    <a:pt x="462" y="1526"/>
                  </a:lnTo>
                  <a:lnTo>
                    <a:pt x="277" y="2727"/>
                  </a:lnTo>
                  <a:lnTo>
                    <a:pt x="231" y="3051"/>
                  </a:lnTo>
                  <a:lnTo>
                    <a:pt x="0" y="4576"/>
                  </a:lnTo>
                  <a:lnTo>
                    <a:pt x="277" y="4576"/>
                  </a:lnTo>
                  <a:lnTo>
                    <a:pt x="509" y="3051"/>
                  </a:lnTo>
                  <a:lnTo>
                    <a:pt x="555" y="2727"/>
                  </a:lnTo>
                  <a:lnTo>
                    <a:pt x="786" y="1526"/>
                  </a:lnTo>
                  <a:lnTo>
                    <a:pt x="832"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4611275" y="2982275"/>
              <a:ext cx="26600" cy="114425"/>
            </a:xfrm>
            <a:custGeom>
              <a:avLst/>
              <a:gdLst/>
              <a:ahLst/>
              <a:cxnLst/>
              <a:rect l="l" t="t" r="r" b="b"/>
              <a:pathLst>
                <a:path w="1064" h="4577" extrusionOk="0">
                  <a:moveTo>
                    <a:pt x="740" y="0"/>
                  </a:moveTo>
                  <a:lnTo>
                    <a:pt x="555" y="1202"/>
                  </a:lnTo>
                  <a:lnTo>
                    <a:pt x="509" y="1526"/>
                  </a:lnTo>
                  <a:lnTo>
                    <a:pt x="324" y="2727"/>
                  </a:lnTo>
                  <a:lnTo>
                    <a:pt x="278" y="3051"/>
                  </a:lnTo>
                  <a:lnTo>
                    <a:pt x="0" y="4576"/>
                  </a:lnTo>
                  <a:lnTo>
                    <a:pt x="324" y="4576"/>
                  </a:lnTo>
                  <a:lnTo>
                    <a:pt x="555" y="3051"/>
                  </a:lnTo>
                  <a:lnTo>
                    <a:pt x="601" y="2727"/>
                  </a:lnTo>
                  <a:lnTo>
                    <a:pt x="832" y="1526"/>
                  </a:lnTo>
                  <a:lnTo>
                    <a:pt x="878" y="1202"/>
                  </a:lnTo>
                  <a:lnTo>
                    <a:pt x="1063"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7"/>
            <p:cNvSpPr/>
            <p:nvPr/>
          </p:nvSpPr>
          <p:spPr>
            <a:xfrm>
              <a:off x="4660950" y="2982275"/>
              <a:ext cx="26600" cy="114425"/>
            </a:xfrm>
            <a:custGeom>
              <a:avLst/>
              <a:gdLst/>
              <a:ahLst/>
              <a:cxnLst/>
              <a:rect l="l" t="t" r="r" b="b"/>
              <a:pathLst>
                <a:path w="1064" h="4577" extrusionOk="0">
                  <a:moveTo>
                    <a:pt x="740" y="0"/>
                  </a:moveTo>
                  <a:lnTo>
                    <a:pt x="555" y="1202"/>
                  </a:lnTo>
                  <a:lnTo>
                    <a:pt x="509" y="1526"/>
                  </a:lnTo>
                  <a:lnTo>
                    <a:pt x="324" y="2727"/>
                  </a:lnTo>
                  <a:lnTo>
                    <a:pt x="278" y="3051"/>
                  </a:lnTo>
                  <a:lnTo>
                    <a:pt x="1" y="4576"/>
                  </a:lnTo>
                  <a:lnTo>
                    <a:pt x="324" y="4576"/>
                  </a:lnTo>
                  <a:lnTo>
                    <a:pt x="555" y="3051"/>
                  </a:lnTo>
                  <a:lnTo>
                    <a:pt x="601" y="2727"/>
                  </a:lnTo>
                  <a:lnTo>
                    <a:pt x="833" y="1526"/>
                  </a:lnTo>
                  <a:lnTo>
                    <a:pt x="879" y="1202"/>
                  </a:lnTo>
                  <a:lnTo>
                    <a:pt x="10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7"/>
            <p:cNvSpPr/>
            <p:nvPr/>
          </p:nvSpPr>
          <p:spPr>
            <a:xfrm>
              <a:off x="4310850" y="3012325"/>
              <a:ext cx="582375" cy="343175"/>
            </a:xfrm>
            <a:custGeom>
              <a:avLst/>
              <a:gdLst/>
              <a:ahLst/>
              <a:cxnLst/>
              <a:rect l="l" t="t" r="r" b="b"/>
              <a:pathLst>
                <a:path w="23295" h="13727" extrusionOk="0">
                  <a:moveTo>
                    <a:pt x="14929" y="4668"/>
                  </a:moveTo>
                  <a:cubicBezTo>
                    <a:pt x="15391" y="4668"/>
                    <a:pt x="15715" y="5084"/>
                    <a:pt x="15668" y="5546"/>
                  </a:cubicBezTo>
                  <a:lnTo>
                    <a:pt x="15576" y="6055"/>
                  </a:lnTo>
                  <a:lnTo>
                    <a:pt x="15530" y="6332"/>
                  </a:lnTo>
                  <a:lnTo>
                    <a:pt x="15345" y="7580"/>
                  </a:lnTo>
                  <a:lnTo>
                    <a:pt x="15252" y="7857"/>
                  </a:lnTo>
                  <a:lnTo>
                    <a:pt x="15160" y="8597"/>
                  </a:lnTo>
                  <a:cubicBezTo>
                    <a:pt x="15114" y="8966"/>
                    <a:pt x="14790" y="9244"/>
                    <a:pt x="14421" y="9244"/>
                  </a:cubicBezTo>
                  <a:lnTo>
                    <a:pt x="8828" y="9244"/>
                  </a:lnTo>
                  <a:cubicBezTo>
                    <a:pt x="8366" y="9244"/>
                    <a:pt x="8043" y="8828"/>
                    <a:pt x="8089" y="8366"/>
                  </a:cubicBezTo>
                  <a:lnTo>
                    <a:pt x="8181" y="7857"/>
                  </a:lnTo>
                  <a:lnTo>
                    <a:pt x="8227" y="7580"/>
                  </a:lnTo>
                  <a:lnTo>
                    <a:pt x="8412" y="6332"/>
                  </a:lnTo>
                  <a:lnTo>
                    <a:pt x="8459" y="6055"/>
                  </a:lnTo>
                  <a:lnTo>
                    <a:pt x="8597" y="5315"/>
                  </a:lnTo>
                  <a:cubicBezTo>
                    <a:pt x="8643" y="4945"/>
                    <a:pt x="8967" y="4668"/>
                    <a:pt x="9290" y="4668"/>
                  </a:cubicBezTo>
                  <a:close/>
                  <a:moveTo>
                    <a:pt x="7303" y="0"/>
                  </a:moveTo>
                  <a:lnTo>
                    <a:pt x="7211" y="324"/>
                  </a:lnTo>
                  <a:lnTo>
                    <a:pt x="7072" y="1525"/>
                  </a:lnTo>
                  <a:lnTo>
                    <a:pt x="7026" y="1849"/>
                  </a:lnTo>
                  <a:lnTo>
                    <a:pt x="6887" y="2727"/>
                  </a:lnTo>
                  <a:cubicBezTo>
                    <a:pt x="6795" y="3097"/>
                    <a:pt x="6517" y="3328"/>
                    <a:pt x="6148" y="3374"/>
                  </a:cubicBezTo>
                  <a:lnTo>
                    <a:pt x="1156" y="3374"/>
                  </a:lnTo>
                  <a:lnTo>
                    <a:pt x="925" y="4668"/>
                  </a:lnTo>
                  <a:lnTo>
                    <a:pt x="5917" y="4668"/>
                  </a:lnTo>
                  <a:cubicBezTo>
                    <a:pt x="6379" y="4668"/>
                    <a:pt x="6748" y="5084"/>
                    <a:pt x="6656" y="5546"/>
                  </a:cubicBezTo>
                  <a:lnTo>
                    <a:pt x="6564" y="6055"/>
                  </a:lnTo>
                  <a:lnTo>
                    <a:pt x="6517" y="6332"/>
                  </a:lnTo>
                  <a:lnTo>
                    <a:pt x="6333" y="7580"/>
                  </a:lnTo>
                  <a:lnTo>
                    <a:pt x="6286" y="7857"/>
                  </a:lnTo>
                  <a:lnTo>
                    <a:pt x="6194" y="8597"/>
                  </a:lnTo>
                  <a:cubicBezTo>
                    <a:pt x="6101" y="8966"/>
                    <a:pt x="5824" y="9244"/>
                    <a:pt x="5454" y="9244"/>
                  </a:cubicBezTo>
                  <a:lnTo>
                    <a:pt x="232" y="9244"/>
                  </a:lnTo>
                  <a:lnTo>
                    <a:pt x="1" y="10538"/>
                  </a:lnTo>
                  <a:lnTo>
                    <a:pt x="4992" y="10538"/>
                  </a:lnTo>
                  <a:cubicBezTo>
                    <a:pt x="5454" y="10538"/>
                    <a:pt x="5778" y="10954"/>
                    <a:pt x="5732" y="11416"/>
                  </a:cubicBezTo>
                  <a:lnTo>
                    <a:pt x="5639" y="11924"/>
                  </a:lnTo>
                  <a:lnTo>
                    <a:pt x="5593" y="12202"/>
                  </a:lnTo>
                  <a:lnTo>
                    <a:pt x="5408" y="13449"/>
                  </a:lnTo>
                  <a:lnTo>
                    <a:pt x="5362" y="13727"/>
                  </a:lnTo>
                  <a:lnTo>
                    <a:pt x="7211" y="13727"/>
                  </a:lnTo>
                  <a:lnTo>
                    <a:pt x="7257" y="13449"/>
                  </a:lnTo>
                  <a:lnTo>
                    <a:pt x="7442" y="12202"/>
                  </a:lnTo>
                  <a:lnTo>
                    <a:pt x="7488" y="11924"/>
                  </a:lnTo>
                  <a:lnTo>
                    <a:pt x="7627" y="11185"/>
                  </a:lnTo>
                  <a:cubicBezTo>
                    <a:pt x="7673" y="10815"/>
                    <a:pt x="7996" y="10538"/>
                    <a:pt x="8366" y="10538"/>
                  </a:cubicBezTo>
                  <a:lnTo>
                    <a:pt x="13958" y="10538"/>
                  </a:lnTo>
                  <a:cubicBezTo>
                    <a:pt x="14421" y="10538"/>
                    <a:pt x="14744" y="10954"/>
                    <a:pt x="14698" y="11416"/>
                  </a:cubicBezTo>
                  <a:lnTo>
                    <a:pt x="14605" y="11924"/>
                  </a:lnTo>
                  <a:lnTo>
                    <a:pt x="14559" y="12202"/>
                  </a:lnTo>
                  <a:lnTo>
                    <a:pt x="14374" y="13449"/>
                  </a:lnTo>
                  <a:lnTo>
                    <a:pt x="14328" y="13727"/>
                  </a:lnTo>
                  <a:lnTo>
                    <a:pt x="15946" y="13727"/>
                  </a:lnTo>
                  <a:lnTo>
                    <a:pt x="15992" y="13449"/>
                  </a:lnTo>
                  <a:lnTo>
                    <a:pt x="16177" y="12202"/>
                  </a:lnTo>
                  <a:lnTo>
                    <a:pt x="16223" y="11924"/>
                  </a:lnTo>
                  <a:lnTo>
                    <a:pt x="16362" y="11185"/>
                  </a:lnTo>
                  <a:cubicBezTo>
                    <a:pt x="16408" y="10815"/>
                    <a:pt x="16731" y="10584"/>
                    <a:pt x="17101" y="10584"/>
                  </a:cubicBezTo>
                  <a:lnTo>
                    <a:pt x="22139" y="10584"/>
                  </a:lnTo>
                  <a:lnTo>
                    <a:pt x="22370" y="9244"/>
                  </a:lnTo>
                  <a:lnTo>
                    <a:pt x="17517" y="9244"/>
                  </a:lnTo>
                  <a:cubicBezTo>
                    <a:pt x="17101" y="9244"/>
                    <a:pt x="16731" y="8828"/>
                    <a:pt x="16824" y="8412"/>
                  </a:cubicBezTo>
                  <a:lnTo>
                    <a:pt x="16870" y="7857"/>
                  </a:lnTo>
                  <a:lnTo>
                    <a:pt x="16916" y="7580"/>
                  </a:lnTo>
                  <a:lnTo>
                    <a:pt x="17147" y="6332"/>
                  </a:lnTo>
                  <a:lnTo>
                    <a:pt x="17194" y="6055"/>
                  </a:lnTo>
                  <a:lnTo>
                    <a:pt x="17286" y="5315"/>
                  </a:lnTo>
                  <a:cubicBezTo>
                    <a:pt x="17329" y="4973"/>
                    <a:pt x="17610" y="4709"/>
                    <a:pt x="17945" y="4709"/>
                  </a:cubicBezTo>
                  <a:cubicBezTo>
                    <a:pt x="17972" y="4709"/>
                    <a:pt x="17998" y="4711"/>
                    <a:pt x="18026" y="4714"/>
                  </a:cubicBezTo>
                  <a:lnTo>
                    <a:pt x="23063" y="4714"/>
                  </a:lnTo>
                  <a:lnTo>
                    <a:pt x="23294" y="3374"/>
                  </a:lnTo>
                  <a:lnTo>
                    <a:pt x="18257" y="3374"/>
                  </a:lnTo>
                  <a:cubicBezTo>
                    <a:pt x="17794" y="3374"/>
                    <a:pt x="17471" y="2958"/>
                    <a:pt x="17517" y="2542"/>
                  </a:cubicBezTo>
                  <a:lnTo>
                    <a:pt x="17656" y="1849"/>
                  </a:lnTo>
                  <a:lnTo>
                    <a:pt x="17702" y="1525"/>
                  </a:lnTo>
                  <a:lnTo>
                    <a:pt x="17887" y="324"/>
                  </a:lnTo>
                  <a:lnTo>
                    <a:pt x="17887" y="0"/>
                  </a:lnTo>
                  <a:lnTo>
                    <a:pt x="16269" y="0"/>
                  </a:lnTo>
                  <a:lnTo>
                    <a:pt x="16223" y="324"/>
                  </a:lnTo>
                  <a:lnTo>
                    <a:pt x="16038" y="1525"/>
                  </a:lnTo>
                  <a:lnTo>
                    <a:pt x="15992" y="1849"/>
                  </a:lnTo>
                  <a:lnTo>
                    <a:pt x="15853" y="2727"/>
                  </a:lnTo>
                  <a:cubicBezTo>
                    <a:pt x="15807" y="3097"/>
                    <a:pt x="15484" y="3374"/>
                    <a:pt x="15114" y="3374"/>
                  </a:cubicBezTo>
                  <a:lnTo>
                    <a:pt x="9522" y="3374"/>
                  </a:lnTo>
                  <a:cubicBezTo>
                    <a:pt x="9059" y="3328"/>
                    <a:pt x="8736" y="2958"/>
                    <a:pt x="8782" y="2496"/>
                  </a:cubicBezTo>
                  <a:lnTo>
                    <a:pt x="8921" y="1849"/>
                  </a:lnTo>
                  <a:lnTo>
                    <a:pt x="8967" y="1525"/>
                  </a:lnTo>
                  <a:lnTo>
                    <a:pt x="9152" y="324"/>
                  </a:lnTo>
                  <a:lnTo>
                    <a:pt x="9152"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4707175" y="3276825"/>
              <a:ext cx="191775" cy="113350"/>
            </a:xfrm>
            <a:custGeom>
              <a:avLst/>
              <a:gdLst/>
              <a:ahLst/>
              <a:cxnLst/>
              <a:rect l="l" t="t" r="r" b="b"/>
              <a:pathLst>
                <a:path w="7671" h="4534" extrusionOk="0">
                  <a:moveTo>
                    <a:pt x="6957" y="0"/>
                  </a:moveTo>
                  <a:cubicBezTo>
                    <a:pt x="6934" y="0"/>
                    <a:pt x="6910" y="2"/>
                    <a:pt x="6887" y="4"/>
                  </a:cubicBezTo>
                  <a:lnTo>
                    <a:pt x="1248" y="4"/>
                  </a:lnTo>
                  <a:cubicBezTo>
                    <a:pt x="925" y="4"/>
                    <a:pt x="601" y="235"/>
                    <a:pt x="555" y="605"/>
                  </a:cubicBezTo>
                  <a:lnTo>
                    <a:pt x="416" y="1344"/>
                  </a:lnTo>
                  <a:lnTo>
                    <a:pt x="370" y="1622"/>
                  </a:lnTo>
                  <a:lnTo>
                    <a:pt x="185" y="2869"/>
                  </a:lnTo>
                  <a:lnTo>
                    <a:pt x="139" y="3147"/>
                  </a:lnTo>
                  <a:lnTo>
                    <a:pt x="47" y="3701"/>
                  </a:lnTo>
                  <a:cubicBezTo>
                    <a:pt x="0" y="4117"/>
                    <a:pt x="324" y="4533"/>
                    <a:pt x="786" y="4533"/>
                  </a:cubicBezTo>
                  <a:lnTo>
                    <a:pt x="6378" y="4533"/>
                  </a:lnTo>
                  <a:cubicBezTo>
                    <a:pt x="6748" y="4533"/>
                    <a:pt x="7072" y="4256"/>
                    <a:pt x="7118" y="3886"/>
                  </a:cubicBezTo>
                  <a:lnTo>
                    <a:pt x="7256" y="3147"/>
                  </a:lnTo>
                  <a:lnTo>
                    <a:pt x="7303" y="2869"/>
                  </a:lnTo>
                  <a:lnTo>
                    <a:pt x="7488" y="1622"/>
                  </a:lnTo>
                  <a:lnTo>
                    <a:pt x="7534" y="1344"/>
                  </a:lnTo>
                  <a:lnTo>
                    <a:pt x="7626" y="836"/>
                  </a:lnTo>
                  <a:cubicBezTo>
                    <a:pt x="7670" y="397"/>
                    <a:pt x="7381" y="0"/>
                    <a:pt x="6957"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4716425" y="3310425"/>
              <a:ext cx="177950" cy="6950"/>
            </a:xfrm>
            <a:custGeom>
              <a:avLst/>
              <a:gdLst/>
              <a:ahLst/>
              <a:cxnLst/>
              <a:rect l="l" t="t" r="r" b="b"/>
              <a:pathLst>
                <a:path w="7118" h="278" extrusionOk="0">
                  <a:moveTo>
                    <a:pt x="46" y="0"/>
                  </a:moveTo>
                  <a:lnTo>
                    <a:pt x="0" y="278"/>
                  </a:lnTo>
                  <a:lnTo>
                    <a:pt x="7071" y="278"/>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4710625" y="3348550"/>
              <a:ext cx="177975" cy="6950"/>
            </a:xfrm>
            <a:custGeom>
              <a:avLst/>
              <a:gdLst/>
              <a:ahLst/>
              <a:cxnLst/>
              <a:rect l="l" t="t" r="r" b="b"/>
              <a:pathLst>
                <a:path w="7119" h="278" extrusionOk="0">
                  <a:moveTo>
                    <a:pt x="47" y="0"/>
                  </a:moveTo>
                  <a:lnTo>
                    <a:pt x="1" y="278"/>
                  </a:lnTo>
                  <a:lnTo>
                    <a:pt x="7072" y="278"/>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7"/>
            <p:cNvSpPr/>
            <p:nvPr/>
          </p:nvSpPr>
          <p:spPr>
            <a:xfrm>
              <a:off x="4740675" y="3276900"/>
              <a:ext cx="25450" cy="113275"/>
            </a:xfrm>
            <a:custGeom>
              <a:avLst/>
              <a:gdLst/>
              <a:ahLst/>
              <a:cxnLst/>
              <a:rect l="l" t="t" r="r" b="b"/>
              <a:pathLst>
                <a:path w="1018" h="4531" extrusionOk="0">
                  <a:moveTo>
                    <a:pt x="694" y="1"/>
                  </a:moveTo>
                  <a:lnTo>
                    <a:pt x="509" y="1341"/>
                  </a:lnTo>
                  <a:lnTo>
                    <a:pt x="463" y="1619"/>
                  </a:lnTo>
                  <a:lnTo>
                    <a:pt x="232" y="2866"/>
                  </a:lnTo>
                  <a:lnTo>
                    <a:pt x="185" y="3144"/>
                  </a:lnTo>
                  <a:lnTo>
                    <a:pt x="1" y="4530"/>
                  </a:lnTo>
                  <a:lnTo>
                    <a:pt x="278" y="4530"/>
                  </a:lnTo>
                  <a:lnTo>
                    <a:pt x="509" y="3144"/>
                  </a:lnTo>
                  <a:lnTo>
                    <a:pt x="555" y="2866"/>
                  </a:lnTo>
                  <a:lnTo>
                    <a:pt x="740" y="1619"/>
                  </a:lnTo>
                  <a:lnTo>
                    <a:pt x="786" y="1341"/>
                  </a:lnTo>
                  <a:lnTo>
                    <a:pt x="1017"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7"/>
            <p:cNvSpPr/>
            <p:nvPr/>
          </p:nvSpPr>
          <p:spPr>
            <a:xfrm>
              <a:off x="4790350" y="3276900"/>
              <a:ext cx="25450" cy="113275"/>
            </a:xfrm>
            <a:custGeom>
              <a:avLst/>
              <a:gdLst/>
              <a:ahLst/>
              <a:cxnLst/>
              <a:rect l="l" t="t" r="r" b="b"/>
              <a:pathLst>
                <a:path w="1018" h="4531" extrusionOk="0">
                  <a:moveTo>
                    <a:pt x="694" y="1"/>
                  </a:moveTo>
                  <a:lnTo>
                    <a:pt x="463" y="1341"/>
                  </a:lnTo>
                  <a:lnTo>
                    <a:pt x="417" y="1619"/>
                  </a:lnTo>
                  <a:lnTo>
                    <a:pt x="232" y="2866"/>
                  </a:lnTo>
                  <a:lnTo>
                    <a:pt x="186" y="3144"/>
                  </a:lnTo>
                  <a:lnTo>
                    <a:pt x="1" y="4530"/>
                  </a:lnTo>
                  <a:lnTo>
                    <a:pt x="278" y="4530"/>
                  </a:lnTo>
                  <a:lnTo>
                    <a:pt x="509" y="3144"/>
                  </a:lnTo>
                  <a:lnTo>
                    <a:pt x="556" y="2866"/>
                  </a:lnTo>
                  <a:lnTo>
                    <a:pt x="740" y="1619"/>
                  </a:lnTo>
                  <a:lnTo>
                    <a:pt x="787" y="1341"/>
                  </a:lnTo>
                  <a:lnTo>
                    <a:pt x="1018"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4840050" y="3276900"/>
              <a:ext cx="25450" cy="113275"/>
            </a:xfrm>
            <a:custGeom>
              <a:avLst/>
              <a:gdLst/>
              <a:ahLst/>
              <a:cxnLst/>
              <a:rect l="l" t="t" r="r" b="b"/>
              <a:pathLst>
                <a:path w="1018" h="4531" extrusionOk="0">
                  <a:moveTo>
                    <a:pt x="694" y="1"/>
                  </a:moveTo>
                  <a:lnTo>
                    <a:pt x="509" y="1341"/>
                  </a:lnTo>
                  <a:lnTo>
                    <a:pt x="416" y="1619"/>
                  </a:lnTo>
                  <a:lnTo>
                    <a:pt x="231" y="2866"/>
                  </a:lnTo>
                  <a:lnTo>
                    <a:pt x="185" y="3144"/>
                  </a:lnTo>
                  <a:lnTo>
                    <a:pt x="0" y="4530"/>
                  </a:lnTo>
                  <a:lnTo>
                    <a:pt x="278" y="4530"/>
                  </a:lnTo>
                  <a:lnTo>
                    <a:pt x="509" y="3144"/>
                  </a:lnTo>
                  <a:lnTo>
                    <a:pt x="555" y="2866"/>
                  </a:lnTo>
                  <a:lnTo>
                    <a:pt x="740" y="1619"/>
                  </a:lnTo>
                  <a:lnTo>
                    <a:pt x="786" y="1341"/>
                  </a:lnTo>
                  <a:lnTo>
                    <a:pt x="1017"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4730275" y="3130050"/>
              <a:ext cx="191725" cy="113375"/>
            </a:xfrm>
            <a:custGeom>
              <a:avLst/>
              <a:gdLst/>
              <a:ahLst/>
              <a:cxnLst/>
              <a:rect l="l" t="t" r="r" b="b"/>
              <a:pathLst>
                <a:path w="7669" h="4535" extrusionOk="0">
                  <a:moveTo>
                    <a:pt x="1169" y="0"/>
                  </a:moveTo>
                  <a:cubicBezTo>
                    <a:pt x="839" y="0"/>
                    <a:pt x="598" y="264"/>
                    <a:pt x="555" y="606"/>
                  </a:cubicBezTo>
                  <a:lnTo>
                    <a:pt x="417" y="1346"/>
                  </a:lnTo>
                  <a:lnTo>
                    <a:pt x="370" y="1623"/>
                  </a:lnTo>
                  <a:lnTo>
                    <a:pt x="186" y="2871"/>
                  </a:lnTo>
                  <a:lnTo>
                    <a:pt x="139" y="3148"/>
                  </a:lnTo>
                  <a:lnTo>
                    <a:pt x="47" y="3703"/>
                  </a:lnTo>
                  <a:cubicBezTo>
                    <a:pt x="1" y="4119"/>
                    <a:pt x="324" y="4535"/>
                    <a:pt x="786" y="4535"/>
                  </a:cubicBezTo>
                  <a:lnTo>
                    <a:pt x="6379" y="4535"/>
                  </a:lnTo>
                  <a:cubicBezTo>
                    <a:pt x="6748" y="4535"/>
                    <a:pt x="7072" y="4257"/>
                    <a:pt x="7118" y="3888"/>
                  </a:cubicBezTo>
                  <a:lnTo>
                    <a:pt x="7211" y="3148"/>
                  </a:lnTo>
                  <a:lnTo>
                    <a:pt x="7257" y="2871"/>
                  </a:lnTo>
                  <a:lnTo>
                    <a:pt x="7488" y="1623"/>
                  </a:lnTo>
                  <a:lnTo>
                    <a:pt x="7488" y="1346"/>
                  </a:lnTo>
                  <a:lnTo>
                    <a:pt x="7580" y="837"/>
                  </a:lnTo>
                  <a:cubicBezTo>
                    <a:pt x="7668" y="399"/>
                    <a:pt x="7340" y="2"/>
                    <a:pt x="6950" y="2"/>
                  </a:cubicBezTo>
                  <a:cubicBezTo>
                    <a:pt x="6930" y="2"/>
                    <a:pt x="6908" y="3"/>
                    <a:pt x="6887" y="5"/>
                  </a:cubicBezTo>
                  <a:lnTo>
                    <a:pt x="1249" y="5"/>
                  </a:lnTo>
                  <a:cubicBezTo>
                    <a:pt x="1221" y="2"/>
                    <a:pt x="1195" y="0"/>
                    <a:pt x="1169"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4917450" y="3163675"/>
              <a:ext cx="25" cy="6950"/>
            </a:xfrm>
            <a:custGeom>
              <a:avLst/>
              <a:gdLst/>
              <a:ahLst/>
              <a:cxnLst/>
              <a:rect l="l" t="t" r="r" b="b"/>
              <a:pathLst>
                <a:path w="1" h="278" extrusionOk="0">
                  <a:moveTo>
                    <a:pt x="1" y="1"/>
                  </a:moveTo>
                  <a:lnTo>
                    <a:pt x="1" y="278"/>
                  </a:lnTo>
                  <a:lnTo>
                    <a:pt x="1" y="278"/>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4739525" y="3163675"/>
              <a:ext cx="177950" cy="6950"/>
            </a:xfrm>
            <a:custGeom>
              <a:avLst/>
              <a:gdLst/>
              <a:ahLst/>
              <a:cxnLst/>
              <a:rect l="l" t="t" r="r" b="b"/>
              <a:pathLst>
                <a:path w="7118" h="278" extrusionOk="0">
                  <a:moveTo>
                    <a:pt x="47" y="1"/>
                  </a:moveTo>
                  <a:lnTo>
                    <a:pt x="0" y="278"/>
                  </a:lnTo>
                  <a:lnTo>
                    <a:pt x="7118" y="278"/>
                  </a:lnTo>
                  <a:lnTo>
                    <a:pt x="7118"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4733750" y="3201800"/>
              <a:ext cx="177950" cy="6975"/>
            </a:xfrm>
            <a:custGeom>
              <a:avLst/>
              <a:gdLst/>
              <a:ahLst/>
              <a:cxnLst/>
              <a:rect l="l" t="t" r="r" b="b"/>
              <a:pathLst>
                <a:path w="7118" h="279" extrusionOk="0">
                  <a:moveTo>
                    <a:pt x="47" y="1"/>
                  </a:moveTo>
                  <a:lnTo>
                    <a:pt x="0" y="278"/>
                  </a:lnTo>
                  <a:lnTo>
                    <a:pt x="7072" y="278"/>
                  </a:lnTo>
                  <a:lnTo>
                    <a:pt x="7118"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4763775" y="3130175"/>
              <a:ext cx="25450" cy="113250"/>
            </a:xfrm>
            <a:custGeom>
              <a:avLst/>
              <a:gdLst/>
              <a:ahLst/>
              <a:cxnLst/>
              <a:rect l="l" t="t" r="r" b="b"/>
              <a:pathLst>
                <a:path w="1018" h="4530" extrusionOk="0">
                  <a:moveTo>
                    <a:pt x="694" y="0"/>
                  </a:moveTo>
                  <a:lnTo>
                    <a:pt x="509" y="1341"/>
                  </a:lnTo>
                  <a:lnTo>
                    <a:pt x="463" y="1618"/>
                  </a:lnTo>
                  <a:lnTo>
                    <a:pt x="232" y="2866"/>
                  </a:lnTo>
                  <a:lnTo>
                    <a:pt x="186" y="3143"/>
                  </a:lnTo>
                  <a:lnTo>
                    <a:pt x="1" y="4530"/>
                  </a:lnTo>
                  <a:lnTo>
                    <a:pt x="278" y="4530"/>
                  </a:lnTo>
                  <a:lnTo>
                    <a:pt x="509" y="3143"/>
                  </a:lnTo>
                  <a:lnTo>
                    <a:pt x="556" y="2866"/>
                  </a:lnTo>
                  <a:lnTo>
                    <a:pt x="740" y="1618"/>
                  </a:lnTo>
                  <a:lnTo>
                    <a:pt x="787" y="1341"/>
                  </a:lnTo>
                  <a:lnTo>
                    <a:pt x="10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4813475" y="3130175"/>
              <a:ext cx="25450" cy="113250"/>
            </a:xfrm>
            <a:custGeom>
              <a:avLst/>
              <a:gdLst/>
              <a:ahLst/>
              <a:cxnLst/>
              <a:rect l="l" t="t" r="r" b="b"/>
              <a:pathLst>
                <a:path w="1018" h="4530" extrusionOk="0">
                  <a:moveTo>
                    <a:pt x="694" y="0"/>
                  </a:moveTo>
                  <a:lnTo>
                    <a:pt x="462" y="1341"/>
                  </a:lnTo>
                  <a:lnTo>
                    <a:pt x="416" y="1618"/>
                  </a:lnTo>
                  <a:lnTo>
                    <a:pt x="231" y="2866"/>
                  </a:lnTo>
                  <a:lnTo>
                    <a:pt x="185" y="3143"/>
                  </a:lnTo>
                  <a:lnTo>
                    <a:pt x="0" y="4530"/>
                  </a:lnTo>
                  <a:lnTo>
                    <a:pt x="278" y="4530"/>
                  </a:lnTo>
                  <a:lnTo>
                    <a:pt x="509" y="3143"/>
                  </a:lnTo>
                  <a:lnTo>
                    <a:pt x="555" y="2866"/>
                  </a:lnTo>
                  <a:lnTo>
                    <a:pt x="740" y="1618"/>
                  </a:lnTo>
                  <a:lnTo>
                    <a:pt x="786" y="1341"/>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7"/>
            <p:cNvSpPr/>
            <p:nvPr/>
          </p:nvSpPr>
          <p:spPr>
            <a:xfrm>
              <a:off x="4863150" y="3130175"/>
              <a:ext cx="25450" cy="113250"/>
            </a:xfrm>
            <a:custGeom>
              <a:avLst/>
              <a:gdLst/>
              <a:ahLst/>
              <a:cxnLst/>
              <a:rect l="l" t="t" r="r" b="b"/>
              <a:pathLst>
                <a:path w="1018" h="4530" extrusionOk="0">
                  <a:moveTo>
                    <a:pt x="694" y="0"/>
                  </a:moveTo>
                  <a:lnTo>
                    <a:pt x="509" y="1341"/>
                  </a:lnTo>
                  <a:lnTo>
                    <a:pt x="417" y="1618"/>
                  </a:lnTo>
                  <a:lnTo>
                    <a:pt x="232" y="2866"/>
                  </a:lnTo>
                  <a:lnTo>
                    <a:pt x="186" y="3143"/>
                  </a:lnTo>
                  <a:lnTo>
                    <a:pt x="1" y="4530"/>
                  </a:lnTo>
                  <a:lnTo>
                    <a:pt x="278" y="4530"/>
                  </a:lnTo>
                  <a:lnTo>
                    <a:pt x="509" y="3143"/>
                  </a:lnTo>
                  <a:lnTo>
                    <a:pt x="555" y="2866"/>
                  </a:lnTo>
                  <a:lnTo>
                    <a:pt x="740" y="1618"/>
                  </a:lnTo>
                  <a:lnTo>
                    <a:pt x="786" y="1341"/>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4747600" y="2982275"/>
              <a:ext cx="190675" cy="114425"/>
            </a:xfrm>
            <a:custGeom>
              <a:avLst/>
              <a:gdLst/>
              <a:ahLst/>
              <a:cxnLst/>
              <a:rect l="l" t="t" r="r" b="b"/>
              <a:pathLst>
                <a:path w="7627" h="4577" extrusionOk="0">
                  <a:moveTo>
                    <a:pt x="1249" y="0"/>
                  </a:moveTo>
                  <a:cubicBezTo>
                    <a:pt x="879" y="0"/>
                    <a:pt x="556" y="278"/>
                    <a:pt x="509" y="601"/>
                  </a:cubicBezTo>
                  <a:lnTo>
                    <a:pt x="417" y="1202"/>
                  </a:lnTo>
                  <a:lnTo>
                    <a:pt x="417" y="1526"/>
                  </a:lnTo>
                  <a:lnTo>
                    <a:pt x="232" y="2727"/>
                  </a:lnTo>
                  <a:lnTo>
                    <a:pt x="186" y="3051"/>
                  </a:lnTo>
                  <a:lnTo>
                    <a:pt x="47" y="3744"/>
                  </a:lnTo>
                  <a:cubicBezTo>
                    <a:pt x="1" y="4160"/>
                    <a:pt x="324" y="4576"/>
                    <a:pt x="787" y="4576"/>
                  </a:cubicBezTo>
                  <a:lnTo>
                    <a:pt x="6379" y="4576"/>
                  </a:lnTo>
                  <a:cubicBezTo>
                    <a:pt x="6749" y="4576"/>
                    <a:pt x="7072" y="4299"/>
                    <a:pt x="7118" y="3929"/>
                  </a:cubicBezTo>
                  <a:lnTo>
                    <a:pt x="7257" y="3051"/>
                  </a:lnTo>
                  <a:lnTo>
                    <a:pt x="7303" y="2727"/>
                  </a:lnTo>
                  <a:lnTo>
                    <a:pt x="7488" y="1526"/>
                  </a:lnTo>
                  <a:lnTo>
                    <a:pt x="7534" y="1202"/>
                  </a:lnTo>
                  <a:lnTo>
                    <a:pt x="7581" y="879"/>
                  </a:lnTo>
                  <a:cubicBezTo>
                    <a:pt x="7627" y="416"/>
                    <a:pt x="7303" y="0"/>
                    <a:pt x="6887" y="0"/>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4756850" y="3012325"/>
              <a:ext cx="179125" cy="8100"/>
            </a:xfrm>
            <a:custGeom>
              <a:avLst/>
              <a:gdLst/>
              <a:ahLst/>
              <a:cxnLst/>
              <a:rect l="l" t="t" r="r" b="b"/>
              <a:pathLst>
                <a:path w="7165" h="324" extrusionOk="0">
                  <a:moveTo>
                    <a:pt x="47" y="0"/>
                  </a:moveTo>
                  <a:lnTo>
                    <a:pt x="1" y="324"/>
                  </a:lnTo>
                  <a:lnTo>
                    <a:pt x="7118" y="324"/>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4751075" y="3050450"/>
              <a:ext cx="179125" cy="8100"/>
            </a:xfrm>
            <a:custGeom>
              <a:avLst/>
              <a:gdLst/>
              <a:ahLst/>
              <a:cxnLst/>
              <a:rect l="l" t="t" r="r" b="b"/>
              <a:pathLst>
                <a:path w="7165" h="324" extrusionOk="0">
                  <a:moveTo>
                    <a:pt x="47" y="0"/>
                  </a:moveTo>
                  <a:lnTo>
                    <a:pt x="1" y="324"/>
                  </a:lnTo>
                  <a:lnTo>
                    <a:pt x="7118" y="324"/>
                  </a:lnTo>
                  <a:lnTo>
                    <a:pt x="7164"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p:cNvSpPr/>
            <p:nvPr/>
          </p:nvSpPr>
          <p:spPr>
            <a:xfrm>
              <a:off x="4786900" y="2982275"/>
              <a:ext cx="25450" cy="114425"/>
            </a:xfrm>
            <a:custGeom>
              <a:avLst/>
              <a:gdLst/>
              <a:ahLst/>
              <a:cxnLst/>
              <a:rect l="l" t="t" r="r" b="b"/>
              <a:pathLst>
                <a:path w="1018" h="4577" extrusionOk="0">
                  <a:moveTo>
                    <a:pt x="694" y="0"/>
                  </a:moveTo>
                  <a:lnTo>
                    <a:pt x="509" y="1202"/>
                  </a:lnTo>
                  <a:lnTo>
                    <a:pt x="462" y="1526"/>
                  </a:lnTo>
                  <a:lnTo>
                    <a:pt x="278" y="2727"/>
                  </a:lnTo>
                  <a:lnTo>
                    <a:pt x="231" y="3051"/>
                  </a:lnTo>
                  <a:lnTo>
                    <a:pt x="0" y="4576"/>
                  </a:lnTo>
                  <a:lnTo>
                    <a:pt x="278" y="4576"/>
                  </a:lnTo>
                  <a:lnTo>
                    <a:pt x="555" y="3051"/>
                  </a:lnTo>
                  <a:lnTo>
                    <a:pt x="601" y="2727"/>
                  </a:lnTo>
                  <a:lnTo>
                    <a:pt x="786" y="1526"/>
                  </a:lnTo>
                  <a:lnTo>
                    <a:pt x="832"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p:cNvSpPr/>
            <p:nvPr/>
          </p:nvSpPr>
          <p:spPr>
            <a:xfrm>
              <a:off x="4836575" y="2982275"/>
              <a:ext cx="25450" cy="114425"/>
            </a:xfrm>
            <a:custGeom>
              <a:avLst/>
              <a:gdLst/>
              <a:ahLst/>
              <a:cxnLst/>
              <a:rect l="l" t="t" r="r" b="b"/>
              <a:pathLst>
                <a:path w="1018" h="4577" extrusionOk="0">
                  <a:moveTo>
                    <a:pt x="694" y="0"/>
                  </a:moveTo>
                  <a:lnTo>
                    <a:pt x="509" y="1202"/>
                  </a:lnTo>
                  <a:lnTo>
                    <a:pt x="463" y="1526"/>
                  </a:lnTo>
                  <a:lnTo>
                    <a:pt x="278" y="2727"/>
                  </a:lnTo>
                  <a:lnTo>
                    <a:pt x="232" y="3051"/>
                  </a:lnTo>
                  <a:lnTo>
                    <a:pt x="1" y="4576"/>
                  </a:lnTo>
                  <a:lnTo>
                    <a:pt x="278" y="4576"/>
                  </a:lnTo>
                  <a:lnTo>
                    <a:pt x="555" y="3051"/>
                  </a:lnTo>
                  <a:lnTo>
                    <a:pt x="601" y="2727"/>
                  </a:lnTo>
                  <a:lnTo>
                    <a:pt x="786" y="1526"/>
                  </a:lnTo>
                  <a:lnTo>
                    <a:pt x="833"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4886275" y="2982275"/>
              <a:ext cx="25425" cy="114425"/>
            </a:xfrm>
            <a:custGeom>
              <a:avLst/>
              <a:gdLst/>
              <a:ahLst/>
              <a:cxnLst/>
              <a:rect l="l" t="t" r="r" b="b"/>
              <a:pathLst>
                <a:path w="1017" h="4577" extrusionOk="0">
                  <a:moveTo>
                    <a:pt x="693" y="0"/>
                  </a:moveTo>
                  <a:lnTo>
                    <a:pt x="508" y="1202"/>
                  </a:lnTo>
                  <a:lnTo>
                    <a:pt x="462" y="1526"/>
                  </a:lnTo>
                  <a:lnTo>
                    <a:pt x="277" y="2727"/>
                  </a:lnTo>
                  <a:lnTo>
                    <a:pt x="231" y="3051"/>
                  </a:lnTo>
                  <a:lnTo>
                    <a:pt x="0" y="4576"/>
                  </a:lnTo>
                  <a:lnTo>
                    <a:pt x="277" y="4576"/>
                  </a:lnTo>
                  <a:lnTo>
                    <a:pt x="555" y="3051"/>
                  </a:lnTo>
                  <a:lnTo>
                    <a:pt x="601" y="2727"/>
                  </a:lnTo>
                  <a:lnTo>
                    <a:pt x="786" y="1526"/>
                  </a:lnTo>
                  <a:lnTo>
                    <a:pt x="832" y="1202"/>
                  </a:lnTo>
                  <a:lnTo>
                    <a:pt x="1017"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4487650" y="3275750"/>
              <a:ext cx="192975" cy="114425"/>
            </a:xfrm>
            <a:custGeom>
              <a:avLst/>
              <a:gdLst/>
              <a:ahLst/>
              <a:cxnLst/>
              <a:rect l="l" t="t" r="r" b="b"/>
              <a:pathLst>
                <a:path w="7719" h="4577" extrusionOk="0">
                  <a:moveTo>
                    <a:pt x="1294" y="1"/>
                  </a:moveTo>
                  <a:cubicBezTo>
                    <a:pt x="924" y="1"/>
                    <a:pt x="601" y="278"/>
                    <a:pt x="555" y="648"/>
                  </a:cubicBezTo>
                  <a:lnTo>
                    <a:pt x="462" y="1387"/>
                  </a:lnTo>
                  <a:lnTo>
                    <a:pt x="416" y="1665"/>
                  </a:lnTo>
                  <a:lnTo>
                    <a:pt x="185" y="2912"/>
                  </a:lnTo>
                  <a:lnTo>
                    <a:pt x="139" y="3190"/>
                  </a:lnTo>
                  <a:lnTo>
                    <a:pt x="92" y="3698"/>
                  </a:lnTo>
                  <a:cubicBezTo>
                    <a:pt x="0" y="4160"/>
                    <a:pt x="324" y="4576"/>
                    <a:pt x="786" y="4576"/>
                  </a:cubicBezTo>
                  <a:lnTo>
                    <a:pt x="6424" y="4576"/>
                  </a:lnTo>
                  <a:cubicBezTo>
                    <a:pt x="6794" y="4576"/>
                    <a:pt x="7071" y="4299"/>
                    <a:pt x="7164" y="3929"/>
                  </a:cubicBezTo>
                  <a:lnTo>
                    <a:pt x="7256" y="3190"/>
                  </a:lnTo>
                  <a:lnTo>
                    <a:pt x="7302" y="2912"/>
                  </a:lnTo>
                  <a:lnTo>
                    <a:pt x="7487" y="1665"/>
                  </a:lnTo>
                  <a:lnTo>
                    <a:pt x="7533" y="1387"/>
                  </a:lnTo>
                  <a:lnTo>
                    <a:pt x="7626" y="879"/>
                  </a:lnTo>
                  <a:cubicBezTo>
                    <a:pt x="7718" y="417"/>
                    <a:pt x="7349" y="1"/>
                    <a:pt x="6886" y="1"/>
                  </a:cubicBezTo>
                  <a:close/>
                </a:path>
              </a:pathLst>
            </a:custGeom>
            <a:solidFill>
              <a:srgbClr val="FFFE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4492250" y="3348550"/>
              <a:ext cx="177975" cy="6950"/>
            </a:xfrm>
            <a:custGeom>
              <a:avLst/>
              <a:gdLst/>
              <a:ahLst/>
              <a:cxnLst/>
              <a:rect l="l" t="t" r="r" b="b"/>
              <a:pathLst>
                <a:path w="7119" h="278" extrusionOk="0">
                  <a:moveTo>
                    <a:pt x="47" y="0"/>
                  </a:moveTo>
                  <a:lnTo>
                    <a:pt x="1" y="278"/>
                  </a:lnTo>
                  <a:lnTo>
                    <a:pt x="7072" y="278"/>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4516525" y="3275750"/>
              <a:ext cx="25450" cy="114425"/>
            </a:xfrm>
            <a:custGeom>
              <a:avLst/>
              <a:gdLst/>
              <a:ahLst/>
              <a:cxnLst/>
              <a:rect l="l" t="t" r="r" b="b"/>
              <a:pathLst>
                <a:path w="1018" h="4577" extrusionOk="0">
                  <a:moveTo>
                    <a:pt x="694" y="1"/>
                  </a:moveTo>
                  <a:lnTo>
                    <a:pt x="463" y="1387"/>
                  </a:lnTo>
                  <a:lnTo>
                    <a:pt x="416" y="1665"/>
                  </a:lnTo>
                  <a:lnTo>
                    <a:pt x="232" y="2912"/>
                  </a:lnTo>
                  <a:lnTo>
                    <a:pt x="185" y="3190"/>
                  </a:lnTo>
                  <a:lnTo>
                    <a:pt x="0" y="4576"/>
                  </a:lnTo>
                  <a:lnTo>
                    <a:pt x="278" y="4576"/>
                  </a:lnTo>
                  <a:lnTo>
                    <a:pt x="509" y="3190"/>
                  </a:lnTo>
                  <a:lnTo>
                    <a:pt x="555" y="2912"/>
                  </a:lnTo>
                  <a:lnTo>
                    <a:pt x="740" y="1665"/>
                  </a:lnTo>
                  <a:lnTo>
                    <a:pt x="786" y="1387"/>
                  </a:lnTo>
                  <a:lnTo>
                    <a:pt x="1017"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4565050" y="3275750"/>
              <a:ext cx="26600" cy="114425"/>
            </a:xfrm>
            <a:custGeom>
              <a:avLst/>
              <a:gdLst/>
              <a:ahLst/>
              <a:cxnLst/>
              <a:rect l="l" t="t" r="r" b="b"/>
              <a:pathLst>
                <a:path w="1064" h="4577" extrusionOk="0">
                  <a:moveTo>
                    <a:pt x="740" y="1"/>
                  </a:moveTo>
                  <a:lnTo>
                    <a:pt x="509" y="1387"/>
                  </a:lnTo>
                  <a:lnTo>
                    <a:pt x="463" y="1665"/>
                  </a:lnTo>
                  <a:lnTo>
                    <a:pt x="278" y="2912"/>
                  </a:lnTo>
                  <a:lnTo>
                    <a:pt x="232" y="3190"/>
                  </a:lnTo>
                  <a:lnTo>
                    <a:pt x="1" y="4576"/>
                  </a:lnTo>
                  <a:lnTo>
                    <a:pt x="324" y="4576"/>
                  </a:lnTo>
                  <a:lnTo>
                    <a:pt x="555" y="3190"/>
                  </a:lnTo>
                  <a:lnTo>
                    <a:pt x="601" y="2912"/>
                  </a:lnTo>
                  <a:lnTo>
                    <a:pt x="786" y="1665"/>
                  </a:lnTo>
                  <a:lnTo>
                    <a:pt x="832" y="1387"/>
                  </a:lnTo>
                  <a:lnTo>
                    <a:pt x="106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4614725" y="3275750"/>
              <a:ext cx="26600" cy="114425"/>
            </a:xfrm>
            <a:custGeom>
              <a:avLst/>
              <a:gdLst/>
              <a:ahLst/>
              <a:cxnLst/>
              <a:rect l="l" t="t" r="r" b="b"/>
              <a:pathLst>
                <a:path w="1064" h="4577" extrusionOk="0">
                  <a:moveTo>
                    <a:pt x="740" y="1"/>
                  </a:moveTo>
                  <a:lnTo>
                    <a:pt x="509" y="1387"/>
                  </a:lnTo>
                  <a:lnTo>
                    <a:pt x="463" y="1665"/>
                  </a:lnTo>
                  <a:lnTo>
                    <a:pt x="278" y="2912"/>
                  </a:lnTo>
                  <a:lnTo>
                    <a:pt x="232" y="3190"/>
                  </a:lnTo>
                  <a:lnTo>
                    <a:pt x="1" y="4576"/>
                  </a:lnTo>
                  <a:lnTo>
                    <a:pt x="324" y="4576"/>
                  </a:lnTo>
                  <a:lnTo>
                    <a:pt x="556" y="3190"/>
                  </a:lnTo>
                  <a:lnTo>
                    <a:pt x="602" y="2912"/>
                  </a:lnTo>
                  <a:lnTo>
                    <a:pt x="787" y="1665"/>
                  </a:lnTo>
                  <a:lnTo>
                    <a:pt x="833" y="1387"/>
                  </a:lnTo>
                  <a:lnTo>
                    <a:pt x="1064" y="1"/>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4498025" y="3310425"/>
              <a:ext cx="177975" cy="6950"/>
            </a:xfrm>
            <a:custGeom>
              <a:avLst/>
              <a:gdLst/>
              <a:ahLst/>
              <a:cxnLst/>
              <a:rect l="l" t="t" r="r" b="b"/>
              <a:pathLst>
                <a:path w="7119" h="278" extrusionOk="0">
                  <a:moveTo>
                    <a:pt x="47" y="0"/>
                  </a:moveTo>
                  <a:lnTo>
                    <a:pt x="1" y="278"/>
                  </a:lnTo>
                  <a:lnTo>
                    <a:pt x="7072" y="278"/>
                  </a:lnTo>
                  <a:lnTo>
                    <a:pt x="7118" y="0"/>
                  </a:lnTo>
                  <a:close/>
                </a:path>
              </a:pathLst>
            </a:custGeom>
            <a:solidFill>
              <a:srgbClr val="558F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21" name="Google Shape;921;p47"/>
          <p:cNvCxnSpPr/>
          <p:nvPr/>
        </p:nvCxnSpPr>
        <p:spPr>
          <a:xfrm rot="10800000" flipH="1">
            <a:off x="411707" y="3545648"/>
            <a:ext cx="1044900" cy="603300"/>
          </a:xfrm>
          <a:prstGeom prst="straightConnector1">
            <a:avLst/>
          </a:prstGeom>
          <a:noFill/>
          <a:ln w="9525" cap="flat" cmpd="sng">
            <a:solidFill>
              <a:schemeClr val="dk1"/>
            </a:solidFill>
            <a:prstDash val="dash"/>
            <a:round/>
            <a:headEnd type="none" w="med" len="med"/>
            <a:tailEnd type="none" w="med" len="med"/>
          </a:ln>
        </p:spPr>
      </p:cxnSp>
      <p:cxnSp>
        <p:nvCxnSpPr>
          <p:cNvPr id="922" name="Google Shape;922;p47"/>
          <p:cNvCxnSpPr/>
          <p:nvPr/>
        </p:nvCxnSpPr>
        <p:spPr>
          <a:xfrm rot="10800000" flipH="1">
            <a:off x="7557546" y="1528841"/>
            <a:ext cx="802500" cy="463500"/>
          </a:xfrm>
          <a:prstGeom prst="straightConnector1">
            <a:avLst/>
          </a:prstGeom>
          <a:noFill/>
          <a:ln w="9525" cap="flat" cmpd="sng">
            <a:solidFill>
              <a:schemeClr val="dk1"/>
            </a:solidFill>
            <a:prstDash val="dash"/>
            <a:round/>
            <a:headEnd type="none" w="med" len="med"/>
            <a:tailEnd type="none" w="med" len="med"/>
          </a:ln>
        </p:spPr>
      </p:cxnSp>
      <p:cxnSp>
        <p:nvCxnSpPr>
          <p:cNvPr id="923" name="Google Shape;923;p47"/>
          <p:cNvCxnSpPr/>
          <p:nvPr/>
        </p:nvCxnSpPr>
        <p:spPr>
          <a:xfrm rot="10800000" flipH="1">
            <a:off x="7188463" y="1613685"/>
            <a:ext cx="802500" cy="463500"/>
          </a:xfrm>
          <a:prstGeom prst="straightConnector1">
            <a:avLst/>
          </a:prstGeom>
          <a:noFill/>
          <a:ln w="9525" cap="flat" cmpd="sng">
            <a:solidFill>
              <a:schemeClr val="dk1"/>
            </a:solidFill>
            <a:prstDash val="dash"/>
            <a:round/>
            <a:headEnd type="none" w="med" len="med"/>
            <a:tailEnd type="none" w="med" len="med"/>
          </a:ln>
        </p:spPr>
      </p:cxnSp>
      <p:sp>
        <p:nvSpPr>
          <p:cNvPr id="924" name="Google Shape;924;p47"/>
          <p:cNvSpPr/>
          <p:nvPr/>
        </p:nvSpPr>
        <p:spPr>
          <a:xfrm>
            <a:off x="1073213" y="831750"/>
            <a:ext cx="289200" cy="289200"/>
          </a:xfrm>
          <a:prstGeom prst="ellipse">
            <a:avLst/>
          </a:prstGeom>
          <a:solidFill>
            <a:schemeClr val="lt1"/>
          </a:solid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1"/>
          <p:cNvSpPr txBox="1">
            <a:spLocks noGrp="1"/>
          </p:cNvSpPr>
          <p:nvPr>
            <p:ph type="title"/>
          </p:nvPr>
        </p:nvSpPr>
        <p:spPr>
          <a:xfrm>
            <a:off x="3901750" y="1171425"/>
            <a:ext cx="4233300" cy="148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does Quest do?</a:t>
            </a:r>
            <a:endParaRPr/>
          </a:p>
        </p:txBody>
      </p:sp>
      <p:sp>
        <p:nvSpPr>
          <p:cNvPr id="380" name="Google Shape;380;p31"/>
          <p:cNvSpPr txBox="1">
            <a:spLocks noGrp="1"/>
          </p:cNvSpPr>
          <p:nvPr>
            <p:ph type="subTitle" idx="1"/>
          </p:nvPr>
        </p:nvSpPr>
        <p:spPr>
          <a:xfrm>
            <a:off x="3901725" y="2736980"/>
            <a:ext cx="4233300" cy="1620119"/>
          </a:xfrm>
          <a:prstGeom prst="rect">
            <a:avLst/>
          </a:prstGeom>
        </p:spPr>
        <p:txBody>
          <a:bodyPr spcFirstLastPara="1" wrap="square" lIns="91425" tIns="91425" rIns="91425" bIns="91425" anchor="t" anchorCtr="0">
            <a:noAutofit/>
          </a:bodyPr>
          <a:lstStyle/>
          <a:p>
            <a:pPr marL="0" lvl="0" indent="0"/>
            <a:r>
              <a:rPr lang="en"/>
              <a:t>Quest is a </a:t>
            </a:r>
            <a:r>
              <a:rPr lang="en">
                <a:solidFill>
                  <a:schemeClr val="bg1">
                    <a:lumMod val="25000"/>
                  </a:schemeClr>
                </a:solidFill>
              </a:rPr>
              <a:t>platform</a:t>
            </a:r>
            <a:r>
              <a:rPr lang="en"/>
              <a:t> that </a:t>
            </a:r>
            <a:r>
              <a:rPr lang="en">
                <a:solidFill>
                  <a:schemeClr val="tx1"/>
                </a:solidFill>
              </a:rPr>
              <a:t>consolidates</a:t>
            </a:r>
            <a:r>
              <a:rPr lang="en"/>
              <a:t> and </a:t>
            </a:r>
            <a:r>
              <a:rPr lang="en">
                <a:solidFill>
                  <a:schemeClr val="tx1"/>
                </a:solidFill>
              </a:rPr>
              <a:t>analyzes</a:t>
            </a:r>
            <a:r>
              <a:rPr lang="en"/>
              <a:t> end-to-end production metrics in the pharmaceutical industry from suppliers and producers to drive </a:t>
            </a:r>
            <a:r>
              <a:rPr lang="en">
                <a:solidFill>
                  <a:schemeClr val="tx1"/>
                </a:solidFill>
              </a:rPr>
              <a:t>sustainability</a:t>
            </a:r>
            <a:r>
              <a:rPr lang="en"/>
              <a:t>, </a:t>
            </a:r>
            <a:r>
              <a:rPr lang="en">
                <a:solidFill>
                  <a:schemeClr val="tx1"/>
                </a:solidFill>
              </a:rPr>
              <a:t>cost-effectiveness</a:t>
            </a:r>
            <a:r>
              <a:rPr lang="en"/>
              <a:t> and transparency in product value chain through </a:t>
            </a:r>
            <a:r>
              <a:rPr lang="en">
                <a:solidFill>
                  <a:schemeClr val="bg1">
                    <a:lumMod val="25000"/>
                  </a:schemeClr>
                </a:solidFill>
              </a:rPr>
              <a:t>optimization</a:t>
            </a:r>
            <a:r>
              <a:rPr lang="en"/>
              <a:t>.</a:t>
            </a:r>
            <a:endParaRPr/>
          </a:p>
        </p:txBody>
      </p:sp>
      <p:grpSp>
        <p:nvGrpSpPr>
          <p:cNvPr id="381" name="Google Shape;381;p31"/>
          <p:cNvGrpSpPr/>
          <p:nvPr/>
        </p:nvGrpSpPr>
        <p:grpSpPr>
          <a:xfrm>
            <a:off x="1356249" y="2020452"/>
            <a:ext cx="1437322" cy="1391605"/>
            <a:chOff x="713228" y="1621715"/>
            <a:chExt cx="1962483" cy="1900062"/>
          </a:xfrm>
        </p:grpSpPr>
        <p:grpSp>
          <p:nvGrpSpPr>
            <p:cNvPr id="382" name="Google Shape;382;p31"/>
            <p:cNvGrpSpPr/>
            <p:nvPr/>
          </p:nvGrpSpPr>
          <p:grpSpPr>
            <a:xfrm>
              <a:off x="713228" y="1621715"/>
              <a:ext cx="1962483" cy="1900062"/>
              <a:chOff x="2858475" y="4442750"/>
              <a:chExt cx="979625" cy="1024900"/>
            </a:xfrm>
          </p:grpSpPr>
          <p:sp>
            <p:nvSpPr>
              <p:cNvPr id="383" name="Google Shape;383;p31"/>
              <p:cNvSpPr/>
              <p:nvPr/>
            </p:nvSpPr>
            <p:spPr>
              <a:xfrm>
                <a:off x="3321800" y="5445675"/>
                <a:ext cx="71675" cy="21975"/>
              </a:xfrm>
              <a:custGeom>
                <a:avLst/>
                <a:gdLst/>
                <a:ahLst/>
                <a:cxnLst/>
                <a:rect l="l" t="t" r="r" b="b"/>
                <a:pathLst>
                  <a:path w="2867" h="879" extrusionOk="0">
                    <a:moveTo>
                      <a:pt x="1" y="0"/>
                    </a:moveTo>
                    <a:cubicBezTo>
                      <a:pt x="1" y="462"/>
                      <a:pt x="370" y="878"/>
                      <a:pt x="833" y="878"/>
                    </a:cubicBezTo>
                    <a:lnTo>
                      <a:pt x="2034" y="878"/>
                    </a:lnTo>
                    <a:cubicBezTo>
                      <a:pt x="2496" y="878"/>
                      <a:pt x="2866" y="462"/>
                      <a:pt x="2866"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1"/>
              <p:cNvGrpSpPr/>
              <p:nvPr/>
            </p:nvGrpSpPr>
            <p:grpSpPr>
              <a:xfrm>
                <a:off x="2858475" y="4442750"/>
                <a:ext cx="979625" cy="1002950"/>
                <a:chOff x="2858475" y="4442750"/>
                <a:chExt cx="979625" cy="1002950"/>
              </a:xfrm>
            </p:grpSpPr>
            <p:sp>
              <p:nvSpPr>
                <p:cNvPr id="385" name="Google Shape;385;p31"/>
                <p:cNvSpPr/>
                <p:nvPr/>
              </p:nvSpPr>
              <p:spPr>
                <a:xfrm>
                  <a:off x="3121925" y="4675000"/>
                  <a:ext cx="461025" cy="615850"/>
                </a:xfrm>
                <a:custGeom>
                  <a:avLst/>
                  <a:gdLst/>
                  <a:ahLst/>
                  <a:cxnLst/>
                  <a:rect l="l" t="t" r="r" b="b"/>
                  <a:pathLst>
                    <a:path w="18441" h="24634" extrusionOk="0">
                      <a:moveTo>
                        <a:pt x="9382" y="0"/>
                      </a:moveTo>
                      <a:cubicBezTo>
                        <a:pt x="4391" y="0"/>
                        <a:pt x="555" y="4067"/>
                        <a:pt x="324" y="9059"/>
                      </a:cubicBezTo>
                      <a:cubicBezTo>
                        <a:pt x="0" y="17470"/>
                        <a:pt x="5269" y="18718"/>
                        <a:pt x="5454" y="24634"/>
                      </a:cubicBezTo>
                      <a:lnTo>
                        <a:pt x="13311" y="24634"/>
                      </a:lnTo>
                      <a:cubicBezTo>
                        <a:pt x="13542" y="19273"/>
                        <a:pt x="18441" y="17054"/>
                        <a:pt x="18441" y="9059"/>
                      </a:cubicBezTo>
                      <a:cubicBezTo>
                        <a:pt x="18441" y="4067"/>
                        <a:pt x="14374" y="0"/>
                        <a:pt x="9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3253625" y="5285050"/>
                  <a:ext cx="206850" cy="132900"/>
                </a:xfrm>
                <a:custGeom>
                  <a:avLst/>
                  <a:gdLst/>
                  <a:ahLst/>
                  <a:cxnLst/>
                  <a:rect l="l" t="t" r="r" b="b"/>
                  <a:pathLst>
                    <a:path w="8274" h="5316" extrusionOk="0">
                      <a:moveTo>
                        <a:pt x="417" y="1"/>
                      </a:moveTo>
                      <a:cubicBezTo>
                        <a:pt x="186" y="1"/>
                        <a:pt x="1" y="186"/>
                        <a:pt x="47" y="417"/>
                      </a:cubicBezTo>
                      <a:lnTo>
                        <a:pt x="47" y="3652"/>
                      </a:lnTo>
                      <a:cubicBezTo>
                        <a:pt x="1" y="4576"/>
                        <a:pt x="740" y="5316"/>
                        <a:pt x="1711" y="5316"/>
                      </a:cubicBezTo>
                      <a:lnTo>
                        <a:pt x="6610" y="5316"/>
                      </a:lnTo>
                      <a:cubicBezTo>
                        <a:pt x="7534" y="5316"/>
                        <a:pt x="8274" y="4576"/>
                        <a:pt x="8274" y="3652"/>
                      </a:cubicBezTo>
                      <a:lnTo>
                        <a:pt x="8274" y="417"/>
                      </a:lnTo>
                      <a:cubicBezTo>
                        <a:pt x="8274" y="186"/>
                        <a:pt x="8135" y="47"/>
                        <a:pt x="790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3295225" y="5417925"/>
                  <a:ext cx="123650" cy="27775"/>
                </a:xfrm>
                <a:custGeom>
                  <a:avLst/>
                  <a:gdLst/>
                  <a:ahLst/>
                  <a:cxnLst/>
                  <a:rect l="l" t="t" r="r" b="b"/>
                  <a:pathLst>
                    <a:path w="4946" h="1111" extrusionOk="0">
                      <a:moveTo>
                        <a:pt x="47" y="1"/>
                      </a:moveTo>
                      <a:lnTo>
                        <a:pt x="47" y="232"/>
                      </a:lnTo>
                      <a:cubicBezTo>
                        <a:pt x="1" y="694"/>
                        <a:pt x="417" y="1110"/>
                        <a:pt x="925" y="1110"/>
                      </a:cubicBezTo>
                      <a:lnTo>
                        <a:pt x="4022" y="1110"/>
                      </a:lnTo>
                      <a:cubicBezTo>
                        <a:pt x="4530" y="1110"/>
                        <a:pt x="4946" y="694"/>
                        <a:pt x="4946" y="232"/>
                      </a:cubicBezTo>
                      <a:lnTo>
                        <a:pt x="4946"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3253625" y="5308175"/>
                  <a:ext cx="206850" cy="109775"/>
                </a:xfrm>
                <a:custGeom>
                  <a:avLst/>
                  <a:gdLst/>
                  <a:ahLst/>
                  <a:cxnLst/>
                  <a:rect l="l" t="t" r="r" b="b"/>
                  <a:pathLst>
                    <a:path w="8274" h="4391" extrusionOk="0">
                      <a:moveTo>
                        <a:pt x="8274" y="0"/>
                      </a:moveTo>
                      <a:cubicBezTo>
                        <a:pt x="6980" y="925"/>
                        <a:pt x="5408" y="1433"/>
                        <a:pt x="3837" y="1479"/>
                      </a:cubicBezTo>
                      <a:cubicBezTo>
                        <a:pt x="3609" y="1456"/>
                        <a:pt x="3383" y="1444"/>
                        <a:pt x="3158" y="1444"/>
                      </a:cubicBezTo>
                      <a:cubicBezTo>
                        <a:pt x="2061" y="1444"/>
                        <a:pt x="1006" y="1720"/>
                        <a:pt x="47" y="2219"/>
                      </a:cubicBezTo>
                      <a:lnTo>
                        <a:pt x="47" y="2727"/>
                      </a:lnTo>
                      <a:cubicBezTo>
                        <a:pt x="1" y="3651"/>
                        <a:pt x="740" y="4391"/>
                        <a:pt x="1711" y="4391"/>
                      </a:cubicBezTo>
                      <a:lnTo>
                        <a:pt x="6610" y="4391"/>
                      </a:lnTo>
                      <a:cubicBezTo>
                        <a:pt x="7534" y="4391"/>
                        <a:pt x="8274" y="3651"/>
                        <a:pt x="8274" y="2727"/>
                      </a:cubicBezTo>
                      <a:lnTo>
                        <a:pt x="827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3342600" y="4442750"/>
                  <a:ext cx="26600" cy="159175"/>
                </a:xfrm>
                <a:custGeom>
                  <a:avLst/>
                  <a:gdLst/>
                  <a:ahLst/>
                  <a:cxnLst/>
                  <a:rect l="l" t="t" r="r" b="b"/>
                  <a:pathLst>
                    <a:path w="1064" h="6367" extrusionOk="0">
                      <a:moveTo>
                        <a:pt x="532" y="0"/>
                      </a:moveTo>
                      <a:cubicBezTo>
                        <a:pt x="266" y="0"/>
                        <a:pt x="1" y="185"/>
                        <a:pt x="47" y="555"/>
                      </a:cubicBezTo>
                      <a:lnTo>
                        <a:pt x="47" y="5916"/>
                      </a:lnTo>
                      <a:cubicBezTo>
                        <a:pt x="70" y="6217"/>
                        <a:pt x="301" y="6367"/>
                        <a:pt x="532" y="6367"/>
                      </a:cubicBezTo>
                      <a:cubicBezTo>
                        <a:pt x="763" y="6367"/>
                        <a:pt x="994" y="6217"/>
                        <a:pt x="1017" y="5916"/>
                      </a:cubicBezTo>
                      <a:lnTo>
                        <a:pt x="1017" y="555"/>
                      </a:lnTo>
                      <a:cubicBezTo>
                        <a:pt x="1064" y="185"/>
                        <a:pt x="798"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3621050" y="4638375"/>
                  <a:ext cx="135225" cy="105350"/>
                </a:xfrm>
                <a:custGeom>
                  <a:avLst/>
                  <a:gdLst/>
                  <a:ahLst/>
                  <a:cxnLst/>
                  <a:rect l="l" t="t" r="r" b="b"/>
                  <a:pathLst>
                    <a:path w="5409" h="4214" extrusionOk="0">
                      <a:moveTo>
                        <a:pt x="4849" y="1"/>
                      </a:moveTo>
                      <a:cubicBezTo>
                        <a:pt x="4756" y="1"/>
                        <a:pt x="4663" y="27"/>
                        <a:pt x="4576" y="79"/>
                      </a:cubicBezTo>
                      <a:lnTo>
                        <a:pt x="278" y="3360"/>
                      </a:lnTo>
                      <a:cubicBezTo>
                        <a:pt x="47" y="3499"/>
                        <a:pt x="1" y="3822"/>
                        <a:pt x="186" y="4007"/>
                      </a:cubicBezTo>
                      <a:cubicBezTo>
                        <a:pt x="267" y="4142"/>
                        <a:pt x="410" y="4214"/>
                        <a:pt x="562" y="4214"/>
                      </a:cubicBezTo>
                      <a:cubicBezTo>
                        <a:pt x="670" y="4214"/>
                        <a:pt x="783" y="4177"/>
                        <a:pt x="879" y="4099"/>
                      </a:cubicBezTo>
                      <a:lnTo>
                        <a:pt x="5177" y="864"/>
                      </a:lnTo>
                      <a:cubicBezTo>
                        <a:pt x="5362" y="726"/>
                        <a:pt x="5408" y="402"/>
                        <a:pt x="5270" y="217"/>
                      </a:cubicBezTo>
                      <a:cubicBezTo>
                        <a:pt x="5154" y="73"/>
                        <a:pt x="5003" y="1"/>
                        <a:pt x="4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3673350" y="5026800"/>
                  <a:ext cx="164750" cy="61325"/>
                </a:xfrm>
                <a:custGeom>
                  <a:avLst/>
                  <a:gdLst/>
                  <a:ahLst/>
                  <a:cxnLst/>
                  <a:rect l="l" t="t" r="r" b="b"/>
                  <a:pathLst>
                    <a:path w="6590" h="2453" extrusionOk="0">
                      <a:moveTo>
                        <a:pt x="701" y="0"/>
                      </a:moveTo>
                      <a:cubicBezTo>
                        <a:pt x="177" y="0"/>
                        <a:pt x="1" y="781"/>
                        <a:pt x="590" y="949"/>
                      </a:cubicBezTo>
                      <a:lnTo>
                        <a:pt x="5766" y="2428"/>
                      </a:lnTo>
                      <a:cubicBezTo>
                        <a:pt x="5824" y="2444"/>
                        <a:pt x="5879" y="2452"/>
                        <a:pt x="5930" y="2452"/>
                      </a:cubicBezTo>
                      <a:cubicBezTo>
                        <a:pt x="6448" y="2452"/>
                        <a:pt x="6590" y="1672"/>
                        <a:pt x="6043" y="1503"/>
                      </a:cubicBezTo>
                      <a:lnTo>
                        <a:pt x="867" y="24"/>
                      </a:lnTo>
                      <a:cubicBezTo>
                        <a:pt x="809" y="8"/>
                        <a:pt x="753"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2858475" y="4959050"/>
                  <a:ext cx="159475" cy="36025"/>
                </a:xfrm>
                <a:custGeom>
                  <a:avLst/>
                  <a:gdLst/>
                  <a:ahLst/>
                  <a:cxnLst/>
                  <a:rect l="l" t="t" r="r" b="b"/>
                  <a:pathLst>
                    <a:path w="6379" h="1441" extrusionOk="0">
                      <a:moveTo>
                        <a:pt x="5941" y="1"/>
                      </a:moveTo>
                      <a:cubicBezTo>
                        <a:pt x="5918" y="1"/>
                        <a:pt x="5894" y="3"/>
                        <a:pt x="5870" y="8"/>
                      </a:cubicBezTo>
                      <a:lnTo>
                        <a:pt x="463" y="470"/>
                      </a:lnTo>
                      <a:cubicBezTo>
                        <a:pt x="232" y="470"/>
                        <a:pt x="0" y="701"/>
                        <a:pt x="47" y="978"/>
                      </a:cubicBezTo>
                      <a:cubicBezTo>
                        <a:pt x="47" y="1255"/>
                        <a:pt x="278" y="1440"/>
                        <a:pt x="555" y="1440"/>
                      </a:cubicBezTo>
                      <a:lnTo>
                        <a:pt x="5916" y="932"/>
                      </a:lnTo>
                      <a:cubicBezTo>
                        <a:pt x="6194" y="932"/>
                        <a:pt x="6378" y="701"/>
                        <a:pt x="6378" y="424"/>
                      </a:cubicBezTo>
                      <a:cubicBezTo>
                        <a:pt x="6337" y="175"/>
                        <a:pt x="6147" y="1"/>
                        <a:pt x="5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3017925" y="4568050"/>
                  <a:ext cx="122450" cy="125775"/>
                </a:xfrm>
                <a:custGeom>
                  <a:avLst/>
                  <a:gdLst/>
                  <a:ahLst/>
                  <a:cxnLst/>
                  <a:rect l="l" t="t" r="r" b="b"/>
                  <a:pathLst>
                    <a:path w="4898" h="5031" extrusionOk="0">
                      <a:moveTo>
                        <a:pt x="512" y="1"/>
                      </a:moveTo>
                      <a:cubicBezTo>
                        <a:pt x="411" y="1"/>
                        <a:pt x="313" y="37"/>
                        <a:pt x="232" y="119"/>
                      </a:cubicBezTo>
                      <a:cubicBezTo>
                        <a:pt x="0" y="303"/>
                        <a:pt x="0" y="627"/>
                        <a:pt x="185" y="812"/>
                      </a:cubicBezTo>
                      <a:lnTo>
                        <a:pt x="3790" y="4833"/>
                      </a:lnTo>
                      <a:cubicBezTo>
                        <a:pt x="3896" y="4973"/>
                        <a:pt x="4028" y="5031"/>
                        <a:pt x="4157" y="5031"/>
                      </a:cubicBezTo>
                      <a:cubicBezTo>
                        <a:pt x="4539" y="5031"/>
                        <a:pt x="4898" y="4531"/>
                        <a:pt x="4484" y="4186"/>
                      </a:cubicBezTo>
                      <a:lnTo>
                        <a:pt x="879" y="165"/>
                      </a:lnTo>
                      <a:cubicBezTo>
                        <a:pt x="775" y="61"/>
                        <a:pt x="642" y="1"/>
                        <a:pt x="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 name="Google Shape;394;p31"/>
            <p:cNvGrpSpPr/>
            <p:nvPr/>
          </p:nvGrpSpPr>
          <p:grpSpPr>
            <a:xfrm>
              <a:off x="1282838" y="2301467"/>
              <a:ext cx="790051" cy="721549"/>
              <a:chOff x="2500950" y="3800263"/>
              <a:chExt cx="745050" cy="680450"/>
            </a:xfrm>
          </p:grpSpPr>
          <p:sp>
            <p:nvSpPr>
              <p:cNvPr id="395" name="Google Shape;395;p31"/>
              <p:cNvSpPr/>
              <p:nvPr/>
            </p:nvSpPr>
            <p:spPr>
              <a:xfrm>
                <a:off x="2500950" y="3800263"/>
                <a:ext cx="541925" cy="598550"/>
              </a:xfrm>
              <a:custGeom>
                <a:avLst/>
                <a:gdLst/>
                <a:ahLst/>
                <a:cxnLst/>
                <a:rect l="l" t="t" r="r" b="b"/>
                <a:pathLst>
                  <a:path w="21677" h="23942" extrusionOk="0">
                    <a:moveTo>
                      <a:pt x="8921" y="1"/>
                    </a:moveTo>
                    <a:cubicBezTo>
                      <a:pt x="9938" y="2682"/>
                      <a:pt x="7858" y="6610"/>
                      <a:pt x="6887" y="8644"/>
                    </a:cubicBezTo>
                    <a:cubicBezTo>
                      <a:pt x="1" y="19181"/>
                      <a:pt x="10354" y="23387"/>
                      <a:pt x="10354" y="23387"/>
                    </a:cubicBezTo>
                    <a:cubicBezTo>
                      <a:pt x="10354" y="23387"/>
                      <a:pt x="7581" y="14791"/>
                      <a:pt x="10585" y="10954"/>
                    </a:cubicBezTo>
                    <a:lnTo>
                      <a:pt x="10585" y="10954"/>
                    </a:lnTo>
                    <a:cubicBezTo>
                      <a:pt x="9106" y="14467"/>
                      <a:pt x="9799" y="21353"/>
                      <a:pt x="11971" y="23942"/>
                    </a:cubicBezTo>
                    <a:cubicBezTo>
                      <a:pt x="21677" y="15761"/>
                      <a:pt x="16085" y="5085"/>
                      <a:pt x="89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2689300" y="3973588"/>
                <a:ext cx="556700" cy="507125"/>
              </a:xfrm>
              <a:custGeom>
                <a:avLst/>
                <a:gdLst/>
                <a:ahLst/>
                <a:cxnLst/>
                <a:rect l="l" t="t" r="r" b="b"/>
                <a:pathLst>
                  <a:path w="22268" h="20285" extrusionOk="0">
                    <a:moveTo>
                      <a:pt x="20613" y="1"/>
                    </a:moveTo>
                    <a:cubicBezTo>
                      <a:pt x="19458" y="2727"/>
                      <a:pt x="15021" y="4160"/>
                      <a:pt x="12803" y="4992"/>
                    </a:cubicBezTo>
                    <a:cubicBezTo>
                      <a:pt x="0" y="7950"/>
                      <a:pt x="4715" y="18626"/>
                      <a:pt x="4715" y="18626"/>
                    </a:cubicBezTo>
                    <a:cubicBezTo>
                      <a:pt x="4715" y="18626"/>
                      <a:pt x="8874" y="10122"/>
                      <a:pt x="13958" y="9475"/>
                    </a:cubicBezTo>
                    <a:lnTo>
                      <a:pt x="13958" y="9475"/>
                    </a:lnTo>
                    <a:cubicBezTo>
                      <a:pt x="10307" y="11000"/>
                      <a:pt x="5824" y="16685"/>
                      <a:pt x="5546" y="20244"/>
                    </a:cubicBezTo>
                    <a:cubicBezTo>
                      <a:pt x="5983" y="20271"/>
                      <a:pt x="6409" y="20285"/>
                      <a:pt x="6825" y="20285"/>
                    </a:cubicBezTo>
                    <a:cubicBezTo>
                      <a:pt x="19037" y="20285"/>
                      <a:pt x="22267" y="8716"/>
                      <a:pt x="206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 name="Google Shape;397;p31"/>
          <p:cNvGrpSpPr/>
          <p:nvPr/>
        </p:nvGrpSpPr>
        <p:grpSpPr>
          <a:xfrm>
            <a:off x="826213" y="3122037"/>
            <a:ext cx="835085" cy="1235074"/>
            <a:chOff x="826213" y="3122037"/>
            <a:chExt cx="835085" cy="1235074"/>
          </a:xfrm>
        </p:grpSpPr>
        <p:grpSp>
          <p:nvGrpSpPr>
            <p:cNvPr id="398" name="Google Shape;398;p31"/>
            <p:cNvGrpSpPr/>
            <p:nvPr/>
          </p:nvGrpSpPr>
          <p:grpSpPr>
            <a:xfrm>
              <a:off x="826213" y="3122037"/>
              <a:ext cx="511045" cy="1235072"/>
              <a:chOff x="4635139" y="-13750"/>
              <a:chExt cx="705960" cy="1706136"/>
            </a:xfrm>
          </p:grpSpPr>
          <p:sp>
            <p:nvSpPr>
              <p:cNvPr id="399" name="Google Shape;399;p31"/>
              <p:cNvSpPr/>
              <p:nvPr/>
            </p:nvSpPr>
            <p:spPr>
              <a:xfrm>
                <a:off x="4838404" y="326232"/>
                <a:ext cx="149734" cy="1366155"/>
              </a:xfrm>
              <a:custGeom>
                <a:avLst/>
                <a:gdLst/>
                <a:ahLst/>
                <a:cxnLst/>
                <a:rect l="l" t="t" r="r" b="b"/>
                <a:pathLst>
                  <a:path w="4392" h="40072" extrusionOk="0">
                    <a:moveTo>
                      <a:pt x="1849" y="1"/>
                    </a:moveTo>
                    <a:cubicBezTo>
                      <a:pt x="1341" y="1"/>
                      <a:pt x="925" y="371"/>
                      <a:pt x="925" y="925"/>
                    </a:cubicBezTo>
                    <a:lnTo>
                      <a:pt x="1" y="40072"/>
                    </a:lnTo>
                    <a:lnTo>
                      <a:pt x="4391" y="40072"/>
                    </a:lnTo>
                    <a:lnTo>
                      <a:pt x="2774" y="879"/>
                    </a:lnTo>
                    <a:cubicBezTo>
                      <a:pt x="2774" y="371"/>
                      <a:pt x="2358" y="1"/>
                      <a:pt x="1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4858894" y="326232"/>
                <a:ext cx="74083" cy="62287"/>
              </a:xfrm>
              <a:custGeom>
                <a:avLst/>
                <a:gdLst/>
                <a:ahLst/>
                <a:cxnLst/>
                <a:rect l="l" t="t" r="r" b="b"/>
                <a:pathLst>
                  <a:path w="2173" h="1827" extrusionOk="0">
                    <a:moveTo>
                      <a:pt x="1248" y="1"/>
                    </a:moveTo>
                    <a:cubicBezTo>
                      <a:pt x="417" y="1"/>
                      <a:pt x="1" y="972"/>
                      <a:pt x="601" y="1572"/>
                    </a:cubicBezTo>
                    <a:cubicBezTo>
                      <a:pt x="777" y="1748"/>
                      <a:pt x="999" y="1826"/>
                      <a:pt x="1221" y="1826"/>
                    </a:cubicBezTo>
                    <a:cubicBezTo>
                      <a:pt x="1698" y="1826"/>
                      <a:pt x="2173" y="1462"/>
                      <a:pt x="2173" y="925"/>
                    </a:cubicBezTo>
                    <a:cubicBezTo>
                      <a:pt x="2173" y="417"/>
                      <a:pt x="1757" y="1"/>
                      <a:pt x="1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4635139" y="-13750"/>
                <a:ext cx="272229" cy="375290"/>
              </a:xfrm>
              <a:custGeom>
                <a:avLst/>
                <a:gdLst/>
                <a:ahLst/>
                <a:cxnLst/>
                <a:rect l="l" t="t" r="r" b="b"/>
                <a:pathLst>
                  <a:path w="7985" h="11008" extrusionOk="0">
                    <a:moveTo>
                      <a:pt x="1232" y="1"/>
                    </a:moveTo>
                    <a:cubicBezTo>
                      <a:pt x="1035" y="1"/>
                      <a:pt x="832" y="57"/>
                      <a:pt x="648" y="175"/>
                    </a:cubicBezTo>
                    <a:lnTo>
                      <a:pt x="555" y="221"/>
                    </a:lnTo>
                    <a:cubicBezTo>
                      <a:pt x="93" y="545"/>
                      <a:pt x="1" y="1192"/>
                      <a:pt x="324" y="1654"/>
                    </a:cubicBezTo>
                    <a:lnTo>
                      <a:pt x="7811" y="10990"/>
                    </a:lnTo>
                    <a:cubicBezTo>
                      <a:pt x="7823" y="11001"/>
                      <a:pt x="7840" y="11007"/>
                      <a:pt x="7859" y="11007"/>
                    </a:cubicBezTo>
                    <a:cubicBezTo>
                      <a:pt x="7915" y="11007"/>
                      <a:pt x="7985" y="10955"/>
                      <a:pt x="7950" y="10851"/>
                    </a:cubicBezTo>
                    <a:lnTo>
                      <a:pt x="2080" y="498"/>
                    </a:lnTo>
                    <a:cubicBezTo>
                      <a:pt x="1904" y="175"/>
                      <a:pt x="1577" y="1"/>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4895136" y="349892"/>
                <a:ext cx="445964" cy="71356"/>
              </a:xfrm>
              <a:custGeom>
                <a:avLst/>
                <a:gdLst/>
                <a:ahLst/>
                <a:cxnLst/>
                <a:rect l="l" t="t" r="r" b="b"/>
                <a:pathLst>
                  <a:path w="13081" h="2093" extrusionOk="0">
                    <a:moveTo>
                      <a:pt x="12017" y="0"/>
                    </a:moveTo>
                    <a:lnTo>
                      <a:pt x="93" y="46"/>
                    </a:lnTo>
                    <a:cubicBezTo>
                      <a:pt x="1" y="93"/>
                      <a:pt x="1" y="231"/>
                      <a:pt x="93" y="231"/>
                    </a:cubicBezTo>
                    <a:lnTo>
                      <a:pt x="11878" y="2080"/>
                    </a:lnTo>
                    <a:cubicBezTo>
                      <a:pt x="11935" y="2089"/>
                      <a:pt x="11991" y="2093"/>
                      <a:pt x="12045" y="2093"/>
                    </a:cubicBezTo>
                    <a:cubicBezTo>
                      <a:pt x="12571" y="2093"/>
                      <a:pt x="12992" y="1704"/>
                      <a:pt x="13034" y="1202"/>
                    </a:cubicBezTo>
                    <a:lnTo>
                      <a:pt x="13034" y="1063"/>
                    </a:lnTo>
                    <a:cubicBezTo>
                      <a:pt x="13080" y="462"/>
                      <a:pt x="12618" y="0"/>
                      <a:pt x="120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4641446" y="350165"/>
                <a:ext cx="265853" cy="381120"/>
              </a:xfrm>
              <a:custGeom>
                <a:avLst/>
                <a:gdLst/>
                <a:ahLst/>
                <a:cxnLst/>
                <a:rect l="l" t="t" r="r" b="b"/>
                <a:pathLst>
                  <a:path w="7798" h="11179" extrusionOk="0">
                    <a:moveTo>
                      <a:pt x="7668" y="0"/>
                    </a:moveTo>
                    <a:cubicBezTo>
                      <a:pt x="7638" y="0"/>
                      <a:pt x="7607" y="11"/>
                      <a:pt x="7580" y="38"/>
                    </a:cubicBezTo>
                    <a:lnTo>
                      <a:pt x="370" y="9559"/>
                    </a:lnTo>
                    <a:cubicBezTo>
                      <a:pt x="1" y="9975"/>
                      <a:pt x="139" y="10668"/>
                      <a:pt x="601" y="10946"/>
                    </a:cubicBezTo>
                    <a:lnTo>
                      <a:pt x="740" y="11038"/>
                    </a:lnTo>
                    <a:cubicBezTo>
                      <a:pt x="897" y="11132"/>
                      <a:pt x="1075" y="11179"/>
                      <a:pt x="1253" y="11179"/>
                    </a:cubicBezTo>
                    <a:cubicBezTo>
                      <a:pt x="1599" y="11179"/>
                      <a:pt x="1943" y="11004"/>
                      <a:pt x="2127" y="10668"/>
                    </a:cubicBezTo>
                    <a:lnTo>
                      <a:pt x="7765" y="131"/>
                    </a:lnTo>
                    <a:cubicBezTo>
                      <a:pt x="7798" y="66"/>
                      <a:pt x="7738" y="0"/>
                      <a:pt x="7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4893567" y="348836"/>
                <a:ext cx="18921" cy="14387"/>
              </a:xfrm>
              <a:custGeom>
                <a:avLst/>
                <a:gdLst/>
                <a:ahLst/>
                <a:cxnLst/>
                <a:rect l="l" t="t" r="r" b="b"/>
                <a:pathLst>
                  <a:path w="555" h="422" extrusionOk="0">
                    <a:moveTo>
                      <a:pt x="254" y="1"/>
                    </a:moveTo>
                    <a:cubicBezTo>
                      <a:pt x="216" y="1"/>
                      <a:pt x="177" y="12"/>
                      <a:pt x="139" y="31"/>
                    </a:cubicBezTo>
                    <a:cubicBezTo>
                      <a:pt x="47" y="124"/>
                      <a:pt x="0" y="216"/>
                      <a:pt x="93" y="355"/>
                    </a:cubicBezTo>
                    <a:cubicBezTo>
                      <a:pt x="128" y="402"/>
                      <a:pt x="178" y="422"/>
                      <a:pt x="231" y="422"/>
                    </a:cubicBezTo>
                    <a:cubicBezTo>
                      <a:pt x="384" y="422"/>
                      <a:pt x="554" y="250"/>
                      <a:pt x="416" y="77"/>
                    </a:cubicBezTo>
                    <a:cubicBezTo>
                      <a:pt x="362" y="23"/>
                      <a:pt x="308" y="1"/>
                      <a:pt x="2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31"/>
            <p:cNvGrpSpPr/>
            <p:nvPr/>
          </p:nvGrpSpPr>
          <p:grpSpPr>
            <a:xfrm>
              <a:off x="1179916" y="3247239"/>
              <a:ext cx="481382" cy="1109873"/>
              <a:chOff x="5824795" y="326232"/>
              <a:chExt cx="664984" cy="1533185"/>
            </a:xfrm>
          </p:grpSpPr>
          <p:sp>
            <p:nvSpPr>
              <p:cNvPr id="406" name="Google Shape;406;p31"/>
              <p:cNvSpPr/>
              <p:nvPr/>
            </p:nvSpPr>
            <p:spPr>
              <a:xfrm>
                <a:off x="6127340" y="677634"/>
                <a:ext cx="129245" cy="1181782"/>
              </a:xfrm>
              <a:custGeom>
                <a:avLst/>
                <a:gdLst/>
                <a:ahLst/>
                <a:cxnLst/>
                <a:rect l="l" t="t" r="r" b="b"/>
                <a:pathLst>
                  <a:path w="3791" h="34664" extrusionOk="0">
                    <a:moveTo>
                      <a:pt x="1572" y="0"/>
                    </a:moveTo>
                    <a:cubicBezTo>
                      <a:pt x="1156" y="0"/>
                      <a:pt x="786" y="370"/>
                      <a:pt x="740" y="832"/>
                    </a:cubicBezTo>
                    <a:lnTo>
                      <a:pt x="1" y="34664"/>
                    </a:lnTo>
                    <a:lnTo>
                      <a:pt x="3790" y="34664"/>
                    </a:lnTo>
                    <a:lnTo>
                      <a:pt x="2404" y="786"/>
                    </a:lnTo>
                    <a:cubicBezTo>
                      <a:pt x="2358" y="370"/>
                      <a:pt x="2034"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6144660" y="677634"/>
                <a:ext cx="63071" cy="54139"/>
              </a:xfrm>
              <a:custGeom>
                <a:avLst/>
                <a:gdLst/>
                <a:ahLst/>
                <a:cxnLst/>
                <a:rect l="l" t="t" r="r" b="b"/>
                <a:pathLst>
                  <a:path w="1850" h="1588" extrusionOk="0">
                    <a:moveTo>
                      <a:pt x="1064" y="0"/>
                    </a:moveTo>
                    <a:cubicBezTo>
                      <a:pt x="371" y="0"/>
                      <a:pt x="1" y="879"/>
                      <a:pt x="509" y="1341"/>
                    </a:cubicBezTo>
                    <a:cubicBezTo>
                      <a:pt x="679" y="1510"/>
                      <a:pt x="884" y="1587"/>
                      <a:pt x="1083" y="1587"/>
                    </a:cubicBezTo>
                    <a:cubicBezTo>
                      <a:pt x="1480" y="1587"/>
                      <a:pt x="1850" y="1279"/>
                      <a:pt x="1850" y="786"/>
                    </a:cubicBezTo>
                    <a:cubicBezTo>
                      <a:pt x="1850" y="370"/>
                      <a:pt x="1480" y="0"/>
                      <a:pt x="10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6147831" y="326232"/>
                <a:ext cx="64639" cy="383711"/>
              </a:xfrm>
              <a:custGeom>
                <a:avLst/>
                <a:gdLst/>
                <a:ahLst/>
                <a:cxnLst/>
                <a:rect l="l" t="t" r="r" b="b"/>
                <a:pathLst>
                  <a:path w="1896" h="11255" extrusionOk="0">
                    <a:moveTo>
                      <a:pt x="925" y="1"/>
                    </a:moveTo>
                    <a:cubicBezTo>
                      <a:pt x="416" y="1"/>
                      <a:pt x="0" y="417"/>
                      <a:pt x="47" y="879"/>
                    </a:cubicBezTo>
                    <a:lnTo>
                      <a:pt x="879" y="11186"/>
                    </a:lnTo>
                    <a:cubicBezTo>
                      <a:pt x="879" y="11232"/>
                      <a:pt x="925" y="11255"/>
                      <a:pt x="971" y="11255"/>
                    </a:cubicBezTo>
                    <a:cubicBezTo>
                      <a:pt x="1017" y="11255"/>
                      <a:pt x="1063" y="11232"/>
                      <a:pt x="1063" y="11186"/>
                    </a:cubicBezTo>
                    <a:lnTo>
                      <a:pt x="1849" y="879"/>
                    </a:lnTo>
                    <a:cubicBezTo>
                      <a:pt x="1895" y="417"/>
                      <a:pt x="1526" y="1"/>
                      <a:pt x="1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6175378" y="700204"/>
                <a:ext cx="314401" cy="251125"/>
              </a:xfrm>
              <a:custGeom>
                <a:avLst/>
                <a:gdLst/>
                <a:ahLst/>
                <a:cxnLst/>
                <a:rect l="l" t="t" r="r" b="b"/>
                <a:pathLst>
                  <a:path w="9222" h="7366" extrusionOk="0">
                    <a:moveTo>
                      <a:pt x="99" y="1"/>
                    </a:moveTo>
                    <a:cubicBezTo>
                      <a:pt x="37" y="1"/>
                      <a:pt x="0" y="89"/>
                      <a:pt x="71" y="124"/>
                    </a:cubicBezTo>
                    <a:lnTo>
                      <a:pt x="7604" y="7149"/>
                    </a:lnTo>
                    <a:cubicBezTo>
                      <a:pt x="7770" y="7295"/>
                      <a:pt x="7974" y="7366"/>
                      <a:pt x="8178" y="7366"/>
                    </a:cubicBezTo>
                    <a:cubicBezTo>
                      <a:pt x="8426" y="7366"/>
                      <a:pt x="8674" y="7260"/>
                      <a:pt x="8852" y="7057"/>
                    </a:cubicBezTo>
                    <a:lnTo>
                      <a:pt x="8944" y="6964"/>
                    </a:lnTo>
                    <a:cubicBezTo>
                      <a:pt x="9222" y="6595"/>
                      <a:pt x="9129" y="5994"/>
                      <a:pt x="8713" y="5763"/>
                    </a:cubicBezTo>
                    <a:lnTo>
                      <a:pt x="163" y="32"/>
                    </a:lnTo>
                    <a:cubicBezTo>
                      <a:pt x="141" y="10"/>
                      <a:pt x="119" y="1"/>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5824795" y="701023"/>
                <a:ext cx="362096" cy="172269"/>
              </a:xfrm>
              <a:custGeom>
                <a:avLst/>
                <a:gdLst/>
                <a:ahLst/>
                <a:cxnLst/>
                <a:rect l="l" t="t" r="r" b="b"/>
                <a:pathLst>
                  <a:path w="10621" h="5053" extrusionOk="0">
                    <a:moveTo>
                      <a:pt x="10521" y="0"/>
                    </a:moveTo>
                    <a:cubicBezTo>
                      <a:pt x="10512" y="0"/>
                      <a:pt x="10502" y="3"/>
                      <a:pt x="10492" y="8"/>
                    </a:cubicBezTo>
                    <a:lnTo>
                      <a:pt x="694" y="3289"/>
                    </a:lnTo>
                    <a:cubicBezTo>
                      <a:pt x="232" y="3428"/>
                      <a:pt x="1" y="3982"/>
                      <a:pt x="186" y="4445"/>
                    </a:cubicBezTo>
                    <a:lnTo>
                      <a:pt x="232" y="4537"/>
                    </a:lnTo>
                    <a:cubicBezTo>
                      <a:pt x="396" y="4864"/>
                      <a:pt x="698" y="5052"/>
                      <a:pt x="1009" y="5052"/>
                    </a:cubicBezTo>
                    <a:cubicBezTo>
                      <a:pt x="1137" y="5052"/>
                      <a:pt x="1266" y="5020"/>
                      <a:pt x="1387" y="4953"/>
                    </a:cubicBezTo>
                    <a:lnTo>
                      <a:pt x="10538" y="146"/>
                    </a:lnTo>
                    <a:cubicBezTo>
                      <a:pt x="10621" y="146"/>
                      <a:pt x="10593" y="0"/>
                      <a:pt x="10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6174628" y="698125"/>
                <a:ext cx="12614" cy="12648"/>
              </a:xfrm>
              <a:custGeom>
                <a:avLst/>
                <a:gdLst/>
                <a:ahLst/>
                <a:cxnLst/>
                <a:rect l="l" t="t" r="r" b="b"/>
                <a:pathLst>
                  <a:path w="370" h="371" extrusionOk="0">
                    <a:moveTo>
                      <a:pt x="185" y="0"/>
                    </a:moveTo>
                    <a:cubicBezTo>
                      <a:pt x="93" y="0"/>
                      <a:pt x="0" y="93"/>
                      <a:pt x="0" y="185"/>
                    </a:cubicBezTo>
                    <a:cubicBezTo>
                      <a:pt x="0" y="278"/>
                      <a:pt x="93" y="370"/>
                      <a:pt x="185" y="370"/>
                    </a:cubicBezTo>
                    <a:cubicBezTo>
                      <a:pt x="277" y="370"/>
                      <a:pt x="370" y="278"/>
                      <a:pt x="370" y="185"/>
                    </a:cubicBezTo>
                    <a:cubicBezTo>
                      <a:pt x="370" y="93"/>
                      <a:pt x="277" y="0"/>
                      <a:pt x="1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 name="Google Shape;412;p31"/>
          <p:cNvGrpSpPr/>
          <p:nvPr/>
        </p:nvGrpSpPr>
        <p:grpSpPr>
          <a:xfrm rot="-9900153">
            <a:off x="1666813" y="1236436"/>
            <a:ext cx="921664" cy="561451"/>
            <a:chOff x="1312325" y="896075"/>
            <a:chExt cx="1106750" cy="674200"/>
          </a:xfrm>
        </p:grpSpPr>
        <p:sp>
          <p:nvSpPr>
            <p:cNvPr id="413" name="Google Shape;413;p31"/>
            <p:cNvSpPr/>
            <p:nvPr/>
          </p:nvSpPr>
          <p:spPr>
            <a:xfrm>
              <a:off x="1312325" y="1100675"/>
              <a:ext cx="414300" cy="41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1524000" y="973675"/>
              <a:ext cx="613800" cy="41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1573400" y="1241775"/>
              <a:ext cx="486900" cy="32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2004775" y="896075"/>
              <a:ext cx="414300" cy="41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1920100" y="1155975"/>
              <a:ext cx="414300" cy="41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1"/>
          <p:cNvGrpSpPr/>
          <p:nvPr/>
        </p:nvGrpSpPr>
        <p:grpSpPr>
          <a:xfrm>
            <a:off x="2610564" y="814613"/>
            <a:ext cx="1106750" cy="3542488"/>
            <a:chOff x="2610564" y="814613"/>
            <a:chExt cx="1106750" cy="3542488"/>
          </a:xfrm>
        </p:grpSpPr>
        <p:grpSp>
          <p:nvGrpSpPr>
            <p:cNvPr id="419" name="Google Shape;419;p31"/>
            <p:cNvGrpSpPr/>
            <p:nvPr/>
          </p:nvGrpSpPr>
          <p:grpSpPr>
            <a:xfrm>
              <a:off x="2610564" y="814613"/>
              <a:ext cx="1106750" cy="674200"/>
              <a:chOff x="1312325" y="896075"/>
              <a:chExt cx="1106750" cy="674200"/>
            </a:xfrm>
          </p:grpSpPr>
          <p:sp>
            <p:nvSpPr>
              <p:cNvPr id="420" name="Google Shape;420;p31"/>
              <p:cNvSpPr/>
              <p:nvPr/>
            </p:nvSpPr>
            <p:spPr>
              <a:xfrm>
                <a:off x="1312325" y="1100675"/>
                <a:ext cx="414300" cy="41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1524000" y="973675"/>
                <a:ext cx="613800" cy="41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1573400" y="1241775"/>
                <a:ext cx="486900" cy="328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2004775" y="896075"/>
                <a:ext cx="414300" cy="41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1920100" y="1155975"/>
                <a:ext cx="414300" cy="414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5" name="Google Shape;425;p31"/>
            <p:cNvCxnSpPr/>
            <p:nvPr/>
          </p:nvCxnSpPr>
          <p:spPr>
            <a:xfrm>
              <a:off x="3089875" y="1381700"/>
              <a:ext cx="0" cy="2975400"/>
            </a:xfrm>
            <a:prstGeom prst="straightConnector1">
              <a:avLst/>
            </a:prstGeom>
            <a:noFill/>
            <a:ln w="9525" cap="flat" cmpd="sng">
              <a:solidFill>
                <a:schemeClr val="dk1"/>
              </a:solidFill>
              <a:prstDash val="dot"/>
              <a:round/>
              <a:headEnd type="none" w="med" len="med"/>
              <a:tailEnd type="none" w="med" len="med"/>
            </a:ln>
          </p:spPr>
        </p:cxnSp>
        <p:cxnSp>
          <p:nvCxnSpPr>
            <p:cNvPr id="426" name="Google Shape;426;p31"/>
            <p:cNvCxnSpPr/>
            <p:nvPr/>
          </p:nvCxnSpPr>
          <p:spPr>
            <a:xfrm>
              <a:off x="2941725" y="1381700"/>
              <a:ext cx="0" cy="2975400"/>
            </a:xfrm>
            <a:prstGeom prst="straightConnector1">
              <a:avLst/>
            </a:prstGeom>
            <a:noFill/>
            <a:ln w="9525" cap="flat" cmpd="sng">
              <a:solidFill>
                <a:schemeClr val="dk1"/>
              </a:solidFill>
              <a:prstDash val="dot"/>
              <a:round/>
              <a:headEnd type="none" w="med" len="med"/>
              <a:tailEnd type="none" w="med" len="med"/>
            </a:ln>
          </p:spPr>
        </p:cxnSp>
        <p:cxnSp>
          <p:nvCxnSpPr>
            <p:cNvPr id="427" name="Google Shape;427;p31"/>
            <p:cNvCxnSpPr/>
            <p:nvPr/>
          </p:nvCxnSpPr>
          <p:spPr>
            <a:xfrm>
              <a:off x="3238025" y="1381700"/>
              <a:ext cx="0" cy="2975400"/>
            </a:xfrm>
            <a:prstGeom prst="straightConnector1">
              <a:avLst/>
            </a:prstGeom>
            <a:noFill/>
            <a:ln w="9525" cap="flat" cmpd="sng">
              <a:solidFill>
                <a:schemeClr val="dk1"/>
              </a:solidFill>
              <a:prstDash val="dot"/>
              <a:round/>
              <a:headEnd type="none" w="med" len="med"/>
              <a:tailEnd type="none" w="med" len="med"/>
            </a:ln>
          </p:spPr>
        </p:cxnSp>
        <p:cxnSp>
          <p:nvCxnSpPr>
            <p:cNvPr id="428" name="Google Shape;428;p31"/>
            <p:cNvCxnSpPr/>
            <p:nvPr/>
          </p:nvCxnSpPr>
          <p:spPr>
            <a:xfrm>
              <a:off x="3386175" y="1381700"/>
              <a:ext cx="0" cy="2975400"/>
            </a:xfrm>
            <a:prstGeom prst="straightConnector1">
              <a:avLst/>
            </a:prstGeom>
            <a:noFill/>
            <a:ln w="9525" cap="flat" cmpd="sng">
              <a:solidFill>
                <a:schemeClr val="dk1"/>
              </a:solidFill>
              <a:prstDash val="dot"/>
              <a:round/>
              <a:headEnd type="none" w="med" len="med"/>
              <a:tailEnd type="none" w="med" len="med"/>
            </a:ln>
          </p:spPr>
        </p:cxn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4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DEMO</a:t>
            </a:r>
            <a:endParaRPr/>
          </a:p>
        </p:txBody>
      </p:sp>
      <p:grpSp>
        <p:nvGrpSpPr>
          <p:cNvPr id="954" name="Google Shape;954;p49"/>
          <p:cNvGrpSpPr/>
          <p:nvPr/>
        </p:nvGrpSpPr>
        <p:grpSpPr>
          <a:xfrm>
            <a:off x="3273375" y="1611826"/>
            <a:ext cx="2597250" cy="2651714"/>
            <a:chOff x="1666800" y="238125"/>
            <a:chExt cx="2636825" cy="2140667"/>
          </a:xfrm>
        </p:grpSpPr>
        <p:sp>
          <p:nvSpPr>
            <p:cNvPr id="955" name="Google Shape;955;p49"/>
            <p:cNvSpPr/>
            <p:nvPr/>
          </p:nvSpPr>
          <p:spPr>
            <a:xfrm>
              <a:off x="1666800" y="238125"/>
              <a:ext cx="2636825" cy="1596850"/>
            </a:xfrm>
            <a:custGeom>
              <a:avLst/>
              <a:gdLst/>
              <a:ahLst/>
              <a:cxnLst/>
              <a:rect l="l" t="t" r="r" b="b"/>
              <a:pathLst>
                <a:path w="105473" h="63874" extrusionOk="0">
                  <a:moveTo>
                    <a:pt x="0" y="63873"/>
                  </a:moveTo>
                  <a:lnTo>
                    <a:pt x="0" y="2389"/>
                  </a:lnTo>
                  <a:cubicBezTo>
                    <a:pt x="0" y="1055"/>
                    <a:pt x="1055" y="0"/>
                    <a:pt x="2389" y="0"/>
                  </a:cubicBezTo>
                  <a:lnTo>
                    <a:pt x="103115" y="0"/>
                  </a:lnTo>
                  <a:cubicBezTo>
                    <a:pt x="104418" y="0"/>
                    <a:pt x="105473" y="1055"/>
                    <a:pt x="105473" y="2389"/>
                  </a:cubicBezTo>
                  <a:lnTo>
                    <a:pt x="105473" y="6387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9"/>
            <p:cNvSpPr/>
            <p:nvPr/>
          </p:nvSpPr>
          <p:spPr>
            <a:xfrm>
              <a:off x="1666800" y="1828046"/>
              <a:ext cx="2636825" cy="238100"/>
            </a:xfrm>
            <a:custGeom>
              <a:avLst/>
              <a:gdLst/>
              <a:ahLst/>
              <a:cxnLst/>
              <a:rect l="l" t="t" r="r" b="b"/>
              <a:pathLst>
                <a:path w="105473" h="9524" extrusionOk="0">
                  <a:moveTo>
                    <a:pt x="103115" y="9524"/>
                  </a:moveTo>
                  <a:lnTo>
                    <a:pt x="2389" y="9524"/>
                  </a:lnTo>
                  <a:cubicBezTo>
                    <a:pt x="1055" y="9524"/>
                    <a:pt x="0" y="8438"/>
                    <a:pt x="0" y="7135"/>
                  </a:cubicBezTo>
                  <a:lnTo>
                    <a:pt x="0" y="0"/>
                  </a:lnTo>
                  <a:lnTo>
                    <a:pt x="105473" y="0"/>
                  </a:lnTo>
                  <a:lnTo>
                    <a:pt x="105473" y="7135"/>
                  </a:lnTo>
                  <a:cubicBezTo>
                    <a:pt x="105473" y="8438"/>
                    <a:pt x="104418" y="9524"/>
                    <a:pt x="103115" y="95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9"/>
            <p:cNvSpPr/>
            <p:nvPr/>
          </p:nvSpPr>
          <p:spPr>
            <a:xfrm>
              <a:off x="2571825" y="2059242"/>
              <a:ext cx="884150" cy="319550"/>
            </a:xfrm>
            <a:custGeom>
              <a:avLst/>
              <a:gdLst/>
              <a:ahLst/>
              <a:cxnLst/>
              <a:rect l="l" t="t" r="r" b="b"/>
              <a:pathLst>
                <a:path w="35366" h="12782" extrusionOk="0">
                  <a:moveTo>
                    <a:pt x="1" y="12781"/>
                  </a:moveTo>
                  <a:lnTo>
                    <a:pt x="1" y="11447"/>
                  </a:lnTo>
                  <a:lnTo>
                    <a:pt x="4158" y="10951"/>
                  </a:lnTo>
                  <a:lnTo>
                    <a:pt x="7043" y="1"/>
                  </a:lnTo>
                  <a:lnTo>
                    <a:pt x="28323" y="1"/>
                  </a:lnTo>
                  <a:lnTo>
                    <a:pt x="31208" y="10951"/>
                  </a:lnTo>
                  <a:lnTo>
                    <a:pt x="35365" y="11447"/>
                  </a:lnTo>
                  <a:lnTo>
                    <a:pt x="35365" y="1278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9"/>
            <p:cNvSpPr/>
            <p:nvPr/>
          </p:nvSpPr>
          <p:spPr>
            <a:xfrm>
              <a:off x="2997600" y="276125"/>
              <a:ext cx="32600" cy="32575"/>
            </a:xfrm>
            <a:custGeom>
              <a:avLst/>
              <a:gdLst/>
              <a:ahLst/>
              <a:cxnLst/>
              <a:rect l="l" t="t" r="r" b="b"/>
              <a:pathLst>
                <a:path w="1304" h="1303" extrusionOk="0">
                  <a:moveTo>
                    <a:pt x="559" y="0"/>
                  </a:moveTo>
                  <a:cubicBezTo>
                    <a:pt x="1055" y="0"/>
                    <a:pt x="1304" y="589"/>
                    <a:pt x="931" y="931"/>
                  </a:cubicBezTo>
                  <a:cubicBezTo>
                    <a:pt x="590" y="1303"/>
                    <a:pt x="1" y="1055"/>
                    <a:pt x="1" y="558"/>
                  </a:cubicBezTo>
                  <a:cubicBezTo>
                    <a:pt x="1" y="248"/>
                    <a:pt x="249"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9"/>
            <p:cNvSpPr/>
            <p:nvPr/>
          </p:nvSpPr>
          <p:spPr>
            <a:xfrm>
              <a:off x="1748225" y="342025"/>
              <a:ext cx="2473975" cy="1389025"/>
            </a:xfrm>
            <a:custGeom>
              <a:avLst/>
              <a:gdLst/>
              <a:ahLst/>
              <a:cxnLst/>
              <a:rect l="l" t="t" r="r" b="b"/>
              <a:pathLst>
                <a:path w="98959" h="55561" extrusionOk="0">
                  <a:moveTo>
                    <a:pt x="98958" y="1"/>
                  </a:moveTo>
                  <a:lnTo>
                    <a:pt x="98958" y="55560"/>
                  </a:lnTo>
                  <a:lnTo>
                    <a:pt x="0" y="55560"/>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0" name="Google Shape;960;p49"/>
          <p:cNvPicPr preferRelativeResize="0"/>
          <p:nvPr/>
        </p:nvPicPr>
        <p:blipFill>
          <a:blip r:embed="rId3"/>
          <a:stretch>
            <a:fillRect/>
          </a:stretch>
        </p:blipFill>
        <p:spPr>
          <a:xfrm>
            <a:off x="3336707" y="1738460"/>
            <a:ext cx="2455979" cy="17339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14" name="Picture 13">
            <a:extLst>
              <a:ext uri="{FF2B5EF4-FFF2-40B4-BE49-F238E27FC236}">
                <a16:creationId xmlns:a16="http://schemas.microsoft.com/office/drawing/2014/main" id="{90215301-2875-4528-A02D-188B6D99E19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2699318" y="1405621"/>
            <a:ext cx="3427435" cy="2970443"/>
          </a:xfrm>
          <a:prstGeom prst="rect">
            <a:avLst/>
          </a:prstGeom>
        </p:spPr>
      </p:pic>
      <p:pic>
        <p:nvPicPr>
          <p:cNvPr id="19" name="Picture 18">
            <a:extLst>
              <a:ext uri="{FF2B5EF4-FFF2-40B4-BE49-F238E27FC236}">
                <a16:creationId xmlns:a16="http://schemas.microsoft.com/office/drawing/2014/main" id="{79F06728-F0DF-49D9-8127-400EF1D68863}"/>
              </a:ext>
            </a:extLst>
          </p:cNvPr>
          <p:cNvPicPr>
            <a:picLocks noChangeAspect="1"/>
          </p:cNvPicPr>
          <p:nvPr/>
        </p:nvPicPr>
        <p:blipFill>
          <a:blip r:embed="rId5"/>
          <a:stretch>
            <a:fillRect/>
          </a:stretch>
        </p:blipFill>
        <p:spPr>
          <a:xfrm>
            <a:off x="2563683" y="1288070"/>
            <a:ext cx="3563070" cy="3087994"/>
          </a:xfrm>
          <a:prstGeom prst="rect">
            <a:avLst/>
          </a:prstGeom>
        </p:spPr>
      </p:pic>
      <p:sp>
        <p:nvSpPr>
          <p:cNvPr id="570" name="Google Shape;570;p3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OPTIMIZATION USING KNAPSACK</a:t>
            </a:r>
            <a:endParaRPr dirty="0"/>
          </a:p>
        </p:txBody>
      </p:sp>
      <p:sp>
        <p:nvSpPr>
          <p:cNvPr id="80" name="TextBox 79">
            <a:extLst>
              <a:ext uri="{FF2B5EF4-FFF2-40B4-BE49-F238E27FC236}">
                <a16:creationId xmlns:a16="http://schemas.microsoft.com/office/drawing/2014/main" id="{3D1F3770-6F99-463A-9F7A-44595F4AEE50}"/>
              </a:ext>
            </a:extLst>
          </p:cNvPr>
          <p:cNvSpPr txBox="1"/>
          <p:nvPr/>
        </p:nvSpPr>
        <p:spPr>
          <a:xfrm>
            <a:off x="6701073" y="3004741"/>
            <a:ext cx="2217956" cy="707886"/>
          </a:xfrm>
          <a:prstGeom prst="rect">
            <a:avLst/>
          </a:prstGeom>
          <a:noFill/>
        </p:spPr>
        <p:txBody>
          <a:bodyPr wrap="square">
            <a:spAutoFit/>
          </a:bodyPr>
          <a:lstStyle/>
          <a:p>
            <a:r>
              <a:rPr lang="en" sz="2000" dirty="0">
                <a:latin typeface="Cabin" panose="020B0604020202020204" charset="0"/>
                <a:cs typeface="Calibri" panose="020F0502020204030204" pitchFamily="34" charset="0"/>
              </a:rPr>
              <a:t>Do not exceed Knapsack capacity</a:t>
            </a:r>
            <a:endParaRPr lang="en-US" sz="2000" dirty="0">
              <a:latin typeface="Cabin" panose="020B0604020202020204" charset="0"/>
              <a:cs typeface="Calibri" panose="020F0502020204030204" pitchFamily="34" charset="0"/>
            </a:endParaRPr>
          </a:p>
        </p:txBody>
      </p:sp>
      <p:sp>
        <p:nvSpPr>
          <p:cNvPr id="16" name="Arrow: Right 15">
            <a:extLst>
              <a:ext uri="{FF2B5EF4-FFF2-40B4-BE49-F238E27FC236}">
                <a16:creationId xmlns:a16="http://schemas.microsoft.com/office/drawing/2014/main" id="{D3ADCA69-4FC8-4EC6-AB27-DDB083CEA5C7}"/>
              </a:ext>
            </a:extLst>
          </p:cNvPr>
          <p:cNvSpPr/>
          <p:nvPr/>
        </p:nvSpPr>
        <p:spPr>
          <a:xfrm rot="19651868">
            <a:off x="1795565" y="2272073"/>
            <a:ext cx="1324409" cy="424388"/>
          </a:xfrm>
          <a:prstGeom prst="rightArrow">
            <a:avLst/>
          </a:prstGeom>
          <a:ln w="9525">
            <a:solidFill>
              <a:srgbClr val="558F3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Arrow: Right 83">
            <a:extLst>
              <a:ext uri="{FF2B5EF4-FFF2-40B4-BE49-F238E27FC236}">
                <a16:creationId xmlns:a16="http://schemas.microsoft.com/office/drawing/2014/main" id="{A40DD7EE-DD8B-44C6-AB66-1C0C9CAC5CD5}"/>
              </a:ext>
            </a:extLst>
          </p:cNvPr>
          <p:cNvSpPr/>
          <p:nvPr/>
        </p:nvSpPr>
        <p:spPr>
          <a:xfrm rot="12147820">
            <a:off x="5262990" y="2678649"/>
            <a:ext cx="1422400" cy="424388"/>
          </a:xfrm>
          <a:prstGeom prst="rightArrow">
            <a:avLst/>
          </a:prstGeom>
          <a:ln w="9525">
            <a:solidFill>
              <a:srgbClr val="558F3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descr="Dollar with solid fill">
            <a:extLst>
              <a:ext uri="{FF2B5EF4-FFF2-40B4-BE49-F238E27FC236}">
                <a16:creationId xmlns:a16="http://schemas.microsoft.com/office/drawing/2014/main" id="{09E8C44E-8910-45F5-B2B1-A71913B2BD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6707" y="3018790"/>
            <a:ext cx="546179" cy="546179"/>
          </a:xfrm>
          <a:prstGeom prst="rect">
            <a:avLst/>
          </a:prstGeom>
        </p:spPr>
      </p:pic>
      <p:sp>
        <p:nvSpPr>
          <p:cNvPr id="18" name="TextBox 17">
            <a:extLst>
              <a:ext uri="{FF2B5EF4-FFF2-40B4-BE49-F238E27FC236}">
                <a16:creationId xmlns:a16="http://schemas.microsoft.com/office/drawing/2014/main" id="{21926608-6BA6-4189-B45D-566989D75E7C}"/>
              </a:ext>
            </a:extLst>
          </p:cNvPr>
          <p:cNvSpPr txBox="1"/>
          <p:nvPr/>
        </p:nvSpPr>
        <p:spPr>
          <a:xfrm>
            <a:off x="578732" y="2690788"/>
            <a:ext cx="2102583" cy="400110"/>
          </a:xfrm>
          <a:prstGeom prst="rect">
            <a:avLst/>
          </a:prstGeom>
          <a:noFill/>
        </p:spPr>
        <p:txBody>
          <a:bodyPr wrap="square">
            <a:spAutoFit/>
          </a:bodyPr>
          <a:lstStyle/>
          <a:p>
            <a:r>
              <a:rPr lang="en" sz="2000" dirty="0">
                <a:latin typeface="Cabin" panose="020B0604020202020204" charset="0"/>
                <a:cs typeface="Calibri" panose="020F0502020204030204" pitchFamily="34" charset="0"/>
              </a:rPr>
              <a:t>Maximize</a:t>
            </a:r>
            <a:endParaRPr lang="en-US" sz="2000" dirty="0">
              <a:latin typeface="Cabin" panose="020B0604020202020204" charset="0"/>
              <a:cs typeface="Calibri" panose="020F0502020204030204" pitchFamily="34" charset="0"/>
            </a:endParaRPr>
          </a:p>
        </p:txBody>
      </p:sp>
      <p:sp>
        <p:nvSpPr>
          <p:cNvPr id="20" name="TextBox 19">
            <a:extLst>
              <a:ext uri="{FF2B5EF4-FFF2-40B4-BE49-F238E27FC236}">
                <a16:creationId xmlns:a16="http://schemas.microsoft.com/office/drawing/2014/main" id="{9F7AD688-1CC8-4E4E-A38A-916F399CCAFE}"/>
              </a:ext>
            </a:extLst>
          </p:cNvPr>
          <p:cNvSpPr txBox="1"/>
          <p:nvPr/>
        </p:nvSpPr>
        <p:spPr>
          <a:xfrm>
            <a:off x="4114775" y="2176490"/>
            <a:ext cx="914400" cy="307777"/>
          </a:xfrm>
          <a:prstGeom prst="rect">
            <a:avLst/>
          </a:prstGeom>
          <a:noFill/>
        </p:spPr>
        <p:txBody>
          <a:bodyPr wrap="square" rtlCol="0">
            <a:spAutoFit/>
          </a:bodyPr>
          <a:lstStyle/>
          <a:p>
            <a:r>
              <a:rPr lang="en-US" dirty="0">
                <a:latin typeface="Proxima Nova Rg" panose="02000506030000020004" pitchFamily="2" charset="0"/>
              </a:rPr>
              <a:t>15 kg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16" grpId="0" animBg="1"/>
      <p:bldP spid="84" grpId="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32" name="Picture 31">
            <a:extLst>
              <a:ext uri="{FF2B5EF4-FFF2-40B4-BE49-F238E27FC236}">
                <a16:creationId xmlns:a16="http://schemas.microsoft.com/office/drawing/2014/main" id="{D3107341-FE2D-43A3-B412-5662475064CD}"/>
              </a:ext>
            </a:extLst>
          </p:cNvPr>
          <p:cNvPicPr>
            <a:picLocks noChangeAspect="1"/>
          </p:cNvPicPr>
          <p:nvPr/>
        </p:nvPicPr>
        <p:blipFill>
          <a:blip r:embed="rId3"/>
          <a:stretch>
            <a:fillRect/>
          </a:stretch>
        </p:blipFill>
        <p:spPr>
          <a:xfrm>
            <a:off x="5350547" y="1910737"/>
            <a:ext cx="2772596" cy="2402917"/>
          </a:xfrm>
          <a:prstGeom prst="rect">
            <a:avLst/>
          </a:prstGeom>
        </p:spPr>
      </p:pic>
      <p:sp>
        <p:nvSpPr>
          <p:cNvPr id="570" name="Google Shape;570;p3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TAYLORING THE KNAPSACK</a:t>
            </a:r>
            <a:endParaRPr dirty="0"/>
          </a:p>
        </p:txBody>
      </p:sp>
      <p:sp>
        <p:nvSpPr>
          <p:cNvPr id="15" name="Google Shape;574;p38">
            <a:extLst>
              <a:ext uri="{FF2B5EF4-FFF2-40B4-BE49-F238E27FC236}">
                <a16:creationId xmlns:a16="http://schemas.microsoft.com/office/drawing/2014/main" id="{70AE38E1-1224-4B7B-A306-7543FF422525}"/>
              </a:ext>
            </a:extLst>
          </p:cNvPr>
          <p:cNvSpPr/>
          <p:nvPr/>
        </p:nvSpPr>
        <p:spPr>
          <a:xfrm>
            <a:off x="1514141" y="3339075"/>
            <a:ext cx="483454" cy="48345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cxnSp>
        <p:nvCxnSpPr>
          <p:cNvPr id="21" name="Google Shape;583;p38">
            <a:extLst>
              <a:ext uri="{FF2B5EF4-FFF2-40B4-BE49-F238E27FC236}">
                <a16:creationId xmlns:a16="http://schemas.microsoft.com/office/drawing/2014/main" id="{73F6751A-EA5B-48E1-A495-9CC57553D860}"/>
              </a:ext>
            </a:extLst>
          </p:cNvPr>
          <p:cNvCxnSpPr>
            <a:cxnSpLocks/>
            <a:stCxn id="85" idx="4"/>
            <a:endCxn id="13" idx="0"/>
          </p:cNvCxnSpPr>
          <p:nvPr/>
        </p:nvCxnSpPr>
        <p:spPr>
          <a:xfrm>
            <a:off x="1757277" y="2057373"/>
            <a:ext cx="0" cy="92174"/>
          </a:xfrm>
          <a:prstGeom prst="straightConnector1">
            <a:avLst/>
          </a:prstGeom>
          <a:noFill/>
          <a:ln w="9525" cap="flat" cmpd="sng">
            <a:solidFill>
              <a:schemeClr val="dk1"/>
            </a:solidFill>
            <a:prstDash val="dash"/>
            <a:round/>
            <a:headEnd type="none" w="med" len="med"/>
            <a:tailEnd type="none" w="med" len="med"/>
          </a:ln>
        </p:spPr>
      </p:cxnSp>
      <p:cxnSp>
        <p:nvCxnSpPr>
          <p:cNvPr id="22" name="Google Shape;584;p38">
            <a:extLst>
              <a:ext uri="{FF2B5EF4-FFF2-40B4-BE49-F238E27FC236}">
                <a16:creationId xmlns:a16="http://schemas.microsoft.com/office/drawing/2014/main" id="{C05F0E57-5847-4D63-A617-30C73DCD2235}"/>
              </a:ext>
            </a:extLst>
          </p:cNvPr>
          <p:cNvCxnSpPr>
            <a:cxnSpLocks/>
            <a:stCxn id="13" idx="4"/>
            <a:endCxn id="14" idx="0"/>
          </p:cNvCxnSpPr>
          <p:nvPr/>
        </p:nvCxnSpPr>
        <p:spPr>
          <a:xfrm flipH="1">
            <a:off x="1755868" y="2633001"/>
            <a:ext cx="1409" cy="110072"/>
          </a:xfrm>
          <a:prstGeom prst="straightConnector1">
            <a:avLst/>
          </a:prstGeom>
          <a:noFill/>
          <a:ln w="9525" cap="flat" cmpd="sng">
            <a:solidFill>
              <a:schemeClr val="dk1"/>
            </a:solidFill>
            <a:prstDash val="dash"/>
            <a:round/>
            <a:headEnd type="none" w="med" len="med"/>
            <a:tailEnd type="none" w="med" len="med"/>
          </a:ln>
        </p:spPr>
      </p:cxnSp>
      <p:cxnSp>
        <p:nvCxnSpPr>
          <p:cNvPr id="23" name="Google Shape;585;p38">
            <a:extLst>
              <a:ext uri="{FF2B5EF4-FFF2-40B4-BE49-F238E27FC236}">
                <a16:creationId xmlns:a16="http://schemas.microsoft.com/office/drawing/2014/main" id="{C1C63F60-FE2F-4CF3-98F9-26B574CE6BC8}"/>
              </a:ext>
            </a:extLst>
          </p:cNvPr>
          <p:cNvCxnSpPr>
            <a:cxnSpLocks/>
            <a:stCxn id="14" idx="4"/>
            <a:endCxn id="15" idx="0"/>
          </p:cNvCxnSpPr>
          <p:nvPr/>
        </p:nvCxnSpPr>
        <p:spPr>
          <a:xfrm>
            <a:off x="1755868" y="3226527"/>
            <a:ext cx="0" cy="112548"/>
          </a:xfrm>
          <a:prstGeom prst="straightConnector1">
            <a:avLst/>
          </a:prstGeom>
          <a:noFill/>
          <a:ln w="9525" cap="flat" cmpd="sng">
            <a:solidFill>
              <a:schemeClr val="dk1"/>
            </a:solidFill>
            <a:prstDash val="dash"/>
            <a:round/>
            <a:headEnd type="none" w="med" len="med"/>
            <a:tailEnd type="none" w="med" len="med"/>
          </a:ln>
        </p:spPr>
      </p:cxnSp>
      <p:sp>
        <p:nvSpPr>
          <p:cNvPr id="24" name="Google Shape;574;p38">
            <a:extLst>
              <a:ext uri="{FF2B5EF4-FFF2-40B4-BE49-F238E27FC236}">
                <a16:creationId xmlns:a16="http://schemas.microsoft.com/office/drawing/2014/main" id="{E0E2AEBB-AE92-4FCA-B0B2-7CBC18D897B7}"/>
              </a:ext>
            </a:extLst>
          </p:cNvPr>
          <p:cNvSpPr/>
          <p:nvPr/>
        </p:nvSpPr>
        <p:spPr>
          <a:xfrm>
            <a:off x="1519333" y="3935077"/>
            <a:ext cx="483454" cy="48345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cxnSp>
        <p:nvCxnSpPr>
          <p:cNvPr id="26" name="Google Shape;585;p38">
            <a:extLst>
              <a:ext uri="{FF2B5EF4-FFF2-40B4-BE49-F238E27FC236}">
                <a16:creationId xmlns:a16="http://schemas.microsoft.com/office/drawing/2014/main" id="{3A9E854A-3206-4720-90BA-F90D4BE8CA85}"/>
              </a:ext>
            </a:extLst>
          </p:cNvPr>
          <p:cNvCxnSpPr>
            <a:cxnSpLocks/>
            <a:stCxn id="27" idx="2"/>
            <a:endCxn id="24" idx="0"/>
          </p:cNvCxnSpPr>
          <p:nvPr/>
        </p:nvCxnSpPr>
        <p:spPr>
          <a:xfrm flipH="1">
            <a:off x="1761060" y="3782241"/>
            <a:ext cx="1" cy="152836"/>
          </a:xfrm>
          <a:prstGeom prst="straightConnector1">
            <a:avLst/>
          </a:prstGeom>
          <a:noFill/>
          <a:ln w="9525" cap="flat" cmpd="sng">
            <a:solidFill>
              <a:schemeClr val="dk1"/>
            </a:solidFill>
            <a:prstDash val="dash"/>
            <a:round/>
            <a:headEnd type="none" w="med" len="med"/>
            <a:tailEnd type="none" w="med" len="med"/>
          </a:ln>
        </p:spPr>
      </p:cxnSp>
      <p:pic>
        <p:nvPicPr>
          <p:cNvPr id="27" name="Picture 26">
            <a:extLst>
              <a:ext uri="{FF2B5EF4-FFF2-40B4-BE49-F238E27FC236}">
                <a16:creationId xmlns:a16="http://schemas.microsoft.com/office/drawing/2014/main" id="{1BF1B78F-FF6F-441B-8235-D5891C56B036}"/>
              </a:ext>
            </a:extLst>
          </p:cNvPr>
          <p:cNvPicPr>
            <a:picLocks noChangeAspect="1"/>
          </p:cNvPicPr>
          <p:nvPr/>
        </p:nvPicPr>
        <p:blipFill rotWithShape="1">
          <a:blip r:embed="rId4"/>
          <a:srcRect l="29365" t="27778" r="27780" b="28335"/>
          <a:stretch/>
        </p:blipFill>
        <p:spPr>
          <a:xfrm>
            <a:off x="1566494" y="3379363"/>
            <a:ext cx="389133" cy="402878"/>
          </a:xfrm>
          <a:prstGeom prst="rect">
            <a:avLst/>
          </a:prstGeom>
        </p:spPr>
      </p:pic>
      <p:grpSp>
        <p:nvGrpSpPr>
          <p:cNvPr id="71" name="Group 70">
            <a:extLst>
              <a:ext uri="{FF2B5EF4-FFF2-40B4-BE49-F238E27FC236}">
                <a16:creationId xmlns:a16="http://schemas.microsoft.com/office/drawing/2014/main" id="{1B5CF7B9-6297-4C11-81FD-1FF24F25BE95}"/>
              </a:ext>
            </a:extLst>
          </p:cNvPr>
          <p:cNvGrpSpPr/>
          <p:nvPr/>
        </p:nvGrpSpPr>
        <p:grpSpPr>
          <a:xfrm>
            <a:off x="1514141" y="2743073"/>
            <a:ext cx="483454" cy="483454"/>
            <a:chOff x="2535416" y="1669002"/>
            <a:chExt cx="674854" cy="674854"/>
          </a:xfrm>
        </p:grpSpPr>
        <p:sp>
          <p:nvSpPr>
            <p:cNvPr id="14" name="Google Shape;573;p38">
              <a:extLst>
                <a:ext uri="{FF2B5EF4-FFF2-40B4-BE49-F238E27FC236}">
                  <a16:creationId xmlns:a16="http://schemas.microsoft.com/office/drawing/2014/main" id="{2FFCD1FC-F170-41A1-BFFE-4FCB1242C28A}"/>
                </a:ext>
              </a:extLst>
            </p:cNvPr>
            <p:cNvSpPr/>
            <p:nvPr/>
          </p:nvSpPr>
          <p:spPr>
            <a:xfrm>
              <a:off x="2535416" y="1669002"/>
              <a:ext cx="674854" cy="67485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pic>
          <p:nvPicPr>
            <p:cNvPr id="28" name="Picture 27">
              <a:extLst>
                <a:ext uri="{FF2B5EF4-FFF2-40B4-BE49-F238E27FC236}">
                  <a16:creationId xmlns:a16="http://schemas.microsoft.com/office/drawing/2014/main" id="{D39B5D50-053B-4371-9653-1D36B4F0B7A4}"/>
                </a:ext>
              </a:extLst>
            </p:cNvPr>
            <p:cNvPicPr>
              <a:picLocks noChangeAspect="1"/>
            </p:cNvPicPr>
            <p:nvPr/>
          </p:nvPicPr>
          <p:blipFill rotWithShape="1">
            <a:blip r:embed="rId5"/>
            <a:srcRect l="26820" t="31892" r="26319" b="27556"/>
            <a:stretch/>
          </p:blipFill>
          <p:spPr>
            <a:xfrm>
              <a:off x="2561382" y="1716753"/>
              <a:ext cx="617097" cy="539883"/>
            </a:xfrm>
            <a:prstGeom prst="rect">
              <a:avLst/>
            </a:prstGeom>
          </p:spPr>
        </p:pic>
      </p:grpSp>
      <p:grpSp>
        <p:nvGrpSpPr>
          <p:cNvPr id="72" name="Group 71">
            <a:extLst>
              <a:ext uri="{FF2B5EF4-FFF2-40B4-BE49-F238E27FC236}">
                <a16:creationId xmlns:a16="http://schemas.microsoft.com/office/drawing/2014/main" id="{E16DF1BE-7BD0-4781-87D1-F2C513C818C1}"/>
              </a:ext>
            </a:extLst>
          </p:cNvPr>
          <p:cNvGrpSpPr/>
          <p:nvPr/>
        </p:nvGrpSpPr>
        <p:grpSpPr>
          <a:xfrm>
            <a:off x="1515550" y="2149547"/>
            <a:ext cx="483454" cy="483454"/>
            <a:chOff x="1553728" y="1669002"/>
            <a:chExt cx="674854" cy="674854"/>
          </a:xfrm>
        </p:grpSpPr>
        <p:sp>
          <p:nvSpPr>
            <p:cNvPr id="13" name="Google Shape;572;p38">
              <a:extLst>
                <a:ext uri="{FF2B5EF4-FFF2-40B4-BE49-F238E27FC236}">
                  <a16:creationId xmlns:a16="http://schemas.microsoft.com/office/drawing/2014/main" id="{02D37653-6786-4E20-AE6C-B14D8F1DBDF9}"/>
                </a:ext>
              </a:extLst>
            </p:cNvPr>
            <p:cNvSpPr/>
            <p:nvPr/>
          </p:nvSpPr>
          <p:spPr>
            <a:xfrm>
              <a:off x="1553728" y="1669002"/>
              <a:ext cx="674854" cy="67485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pic>
          <p:nvPicPr>
            <p:cNvPr id="29" name="Picture 28">
              <a:extLst>
                <a:ext uri="{FF2B5EF4-FFF2-40B4-BE49-F238E27FC236}">
                  <a16:creationId xmlns:a16="http://schemas.microsoft.com/office/drawing/2014/main" id="{D669A3D9-C5F1-4A34-85B5-3315968FAF37}"/>
                </a:ext>
              </a:extLst>
            </p:cNvPr>
            <p:cNvPicPr>
              <a:picLocks noChangeAspect="1"/>
            </p:cNvPicPr>
            <p:nvPr/>
          </p:nvPicPr>
          <p:blipFill rotWithShape="1">
            <a:blip r:embed="rId6"/>
            <a:srcRect l="9175" t="22301" r="8287" b="24834"/>
            <a:stretch/>
          </p:blipFill>
          <p:spPr>
            <a:xfrm>
              <a:off x="1619558" y="1822652"/>
              <a:ext cx="553760" cy="358574"/>
            </a:xfrm>
            <a:prstGeom prst="rect">
              <a:avLst/>
            </a:prstGeom>
          </p:spPr>
        </p:pic>
      </p:grpSp>
      <p:sp>
        <p:nvSpPr>
          <p:cNvPr id="85" name="Google Shape;571;p38">
            <a:extLst>
              <a:ext uri="{FF2B5EF4-FFF2-40B4-BE49-F238E27FC236}">
                <a16:creationId xmlns:a16="http://schemas.microsoft.com/office/drawing/2014/main" id="{15307FA1-78EC-4937-99D6-23D824CBE7D5}"/>
              </a:ext>
            </a:extLst>
          </p:cNvPr>
          <p:cNvSpPr/>
          <p:nvPr/>
        </p:nvSpPr>
        <p:spPr>
          <a:xfrm>
            <a:off x="1515550" y="1573919"/>
            <a:ext cx="483454" cy="483454"/>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lt1"/>
              </a:solidFill>
              <a:latin typeface="Ramabhadra"/>
              <a:ea typeface="Ramabhadra"/>
              <a:cs typeface="Ramabhadra"/>
              <a:sym typeface="Ramabhadra"/>
            </a:endParaRPr>
          </a:p>
        </p:txBody>
      </p:sp>
      <p:pic>
        <p:nvPicPr>
          <p:cNvPr id="86" name="Picture 85">
            <a:extLst>
              <a:ext uri="{FF2B5EF4-FFF2-40B4-BE49-F238E27FC236}">
                <a16:creationId xmlns:a16="http://schemas.microsoft.com/office/drawing/2014/main" id="{394BA404-E165-4B5B-AF09-97F5487AF744}"/>
              </a:ext>
            </a:extLst>
          </p:cNvPr>
          <p:cNvPicPr>
            <a:picLocks noChangeAspect="1"/>
          </p:cNvPicPr>
          <p:nvPr/>
        </p:nvPicPr>
        <p:blipFill rotWithShape="1">
          <a:blip r:embed="rId7"/>
          <a:srcRect l="29475" t="29481" r="30521" b="29630"/>
          <a:stretch/>
        </p:blipFill>
        <p:spPr>
          <a:xfrm>
            <a:off x="1580487" y="1620018"/>
            <a:ext cx="351265" cy="362980"/>
          </a:xfrm>
          <a:prstGeom prst="rect">
            <a:avLst/>
          </a:prstGeom>
        </p:spPr>
      </p:pic>
      <p:pic>
        <p:nvPicPr>
          <p:cNvPr id="120" name="Picture 119">
            <a:extLst>
              <a:ext uri="{FF2B5EF4-FFF2-40B4-BE49-F238E27FC236}">
                <a16:creationId xmlns:a16="http://schemas.microsoft.com/office/drawing/2014/main" id="{BA06994C-941C-494C-B3E2-C4FC234A2102}"/>
              </a:ext>
            </a:extLst>
          </p:cNvPr>
          <p:cNvPicPr>
            <a:picLocks noChangeAspect="1"/>
          </p:cNvPicPr>
          <p:nvPr/>
        </p:nvPicPr>
        <p:blipFill>
          <a:blip r:embed="rId6"/>
          <a:stretch>
            <a:fillRect/>
          </a:stretch>
        </p:blipFill>
        <p:spPr>
          <a:xfrm>
            <a:off x="1513463" y="3933845"/>
            <a:ext cx="480637" cy="485918"/>
          </a:xfrm>
          <a:prstGeom prst="rect">
            <a:avLst/>
          </a:prstGeom>
        </p:spPr>
      </p:pic>
      <p:sp>
        <p:nvSpPr>
          <p:cNvPr id="121" name="Google Shape;575;p38">
            <a:extLst>
              <a:ext uri="{FF2B5EF4-FFF2-40B4-BE49-F238E27FC236}">
                <a16:creationId xmlns:a16="http://schemas.microsoft.com/office/drawing/2014/main" id="{A3F5CCD2-07D1-41A7-A58A-314C5F9B9D9A}"/>
              </a:ext>
            </a:extLst>
          </p:cNvPr>
          <p:cNvSpPr txBox="1"/>
          <p:nvPr/>
        </p:nvSpPr>
        <p:spPr>
          <a:xfrm>
            <a:off x="599364" y="2813571"/>
            <a:ext cx="607377" cy="314182"/>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rgbClr val="558F3B"/>
                </a:solidFill>
                <a:latin typeface="Ramabhadra"/>
                <a:ea typeface="Ramabhadra"/>
                <a:cs typeface="Ramabhadra"/>
                <a:sym typeface="Ramabhadra"/>
              </a:rPr>
              <a:t>PLANT</a:t>
            </a:r>
            <a:endParaRPr sz="1000" b="1" dirty="0">
              <a:solidFill>
                <a:srgbClr val="558F3B"/>
              </a:solidFill>
              <a:latin typeface="Ramabhadra"/>
              <a:ea typeface="Ramabhadra"/>
              <a:cs typeface="Ramabhadra"/>
              <a:sym typeface="Ramabhadra"/>
            </a:endParaRPr>
          </a:p>
        </p:txBody>
      </p:sp>
      <p:sp>
        <p:nvSpPr>
          <p:cNvPr id="122" name="Google Shape;577;p38">
            <a:extLst>
              <a:ext uri="{FF2B5EF4-FFF2-40B4-BE49-F238E27FC236}">
                <a16:creationId xmlns:a16="http://schemas.microsoft.com/office/drawing/2014/main" id="{DF78B6A4-9C24-47A0-AA30-626B80941E20}"/>
              </a:ext>
            </a:extLst>
          </p:cNvPr>
          <p:cNvSpPr txBox="1"/>
          <p:nvPr/>
        </p:nvSpPr>
        <p:spPr>
          <a:xfrm>
            <a:off x="419532" y="3414822"/>
            <a:ext cx="967041" cy="314182"/>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rgbClr val="558F3B"/>
                </a:solidFill>
                <a:latin typeface="Ramabhadra"/>
                <a:ea typeface="Ramabhadra"/>
                <a:cs typeface="Ramabhadra"/>
                <a:sym typeface="Ramabhadra"/>
              </a:rPr>
              <a:t>PACKAGING</a:t>
            </a:r>
            <a:endParaRPr sz="1000" b="1" dirty="0">
              <a:solidFill>
                <a:srgbClr val="558F3B"/>
              </a:solidFill>
              <a:latin typeface="Ramabhadra"/>
              <a:ea typeface="Ramabhadra"/>
              <a:cs typeface="Ramabhadra"/>
              <a:sym typeface="Ramabhadra"/>
            </a:endParaRPr>
          </a:p>
        </p:txBody>
      </p:sp>
      <p:sp>
        <p:nvSpPr>
          <p:cNvPr id="123" name="Google Shape;581;p38">
            <a:extLst>
              <a:ext uri="{FF2B5EF4-FFF2-40B4-BE49-F238E27FC236}">
                <a16:creationId xmlns:a16="http://schemas.microsoft.com/office/drawing/2014/main" id="{6D6D22A4-25BF-48C1-A745-2785698D9A7E}"/>
              </a:ext>
            </a:extLst>
          </p:cNvPr>
          <p:cNvSpPr txBox="1"/>
          <p:nvPr/>
        </p:nvSpPr>
        <p:spPr>
          <a:xfrm>
            <a:off x="383530" y="2231397"/>
            <a:ext cx="1039044" cy="314182"/>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rgbClr val="558F3B"/>
                </a:solidFill>
                <a:latin typeface="Ramabhadra"/>
                <a:ea typeface="Ramabhadra"/>
                <a:cs typeface="Ramabhadra"/>
                <a:sym typeface="Ramabhadra"/>
              </a:rPr>
              <a:t>TRANSPORT</a:t>
            </a:r>
            <a:endParaRPr sz="1000" b="1" dirty="0">
              <a:solidFill>
                <a:srgbClr val="558F3B"/>
              </a:solidFill>
              <a:latin typeface="Ramabhadra"/>
              <a:ea typeface="Ramabhadra"/>
              <a:cs typeface="Ramabhadra"/>
              <a:sym typeface="Ramabhadra"/>
            </a:endParaRPr>
          </a:p>
        </p:txBody>
      </p:sp>
      <p:sp>
        <p:nvSpPr>
          <p:cNvPr id="124" name="Google Shape;579;p38">
            <a:extLst>
              <a:ext uri="{FF2B5EF4-FFF2-40B4-BE49-F238E27FC236}">
                <a16:creationId xmlns:a16="http://schemas.microsoft.com/office/drawing/2014/main" id="{0753C82F-A361-4927-8FE3-89EE2E13A5FC}"/>
              </a:ext>
            </a:extLst>
          </p:cNvPr>
          <p:cNvSpPr txBox="1"/>
          <p:nvPr/>
        </p:nvSpPr>
        <p:spPr>
          <a:xfrm>
            <a:off x="454893" y="1688970"/>
            <a:ext cx="896319" cy="294028"/>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rgbClr val="558F3B"/>
                </a:solidFill>
                <a:latin typeface="Ramabhadra"/>
                <a:ea typeface="Ramabhadra"/>
                <a:cs typeface="Ramabhadra"/>
                <a:sym typeface="Ramabhadra"/>
              </a:rPr>
              <a:t>SUPPLIER</a:t>
            </a:r>
            <a:endParaRPr sz="1000" b="1" dirty="0">
              <a:solidFill>
                <a:srgbClr val="558F3B"/>
              </a:solidFill>
              <a:latin typeface="Ramabhadra"/>
              <a:ea typeface="Ramabhadra"/>
              <a:cs typeface="Ramabhadra"/>
              <a:sym typeface="Ramabhadra"/>
            </a:endParaRPr>
          </a:p>
        </p:txBody>
      </p:sp>
      <p:sp>
        <p:nvSpPr>
          <p:cNvPr id="125" name="Google Shape;577;p38">
            <a:extLst>
              <a:ext uri="{FF2B5EF4-FFF2-40B4-BE49-F238E27FC236}">
                <a16:creationId xmlns:a16="http://schemas.microsoft.com/office/drawing/2014/main" id="{F299B7C0-034C-4F33-9019-0D443C66854A}"/>
              </a:ext>
            </a:extLst>
          </p:cNvPr>
          <p:cNvSpPr txBox="1"/>
          <p:nvPr/>
        </p:nvSpPr>
        <p:spPr>
          <a:xfrm>
            <a:off x="465952" y="4021105"/>
            <a:ext cx="874201" cy="314182"/>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dirty="0">
                <a:solidFill>
                  <a:srgbClr val="558F3B"/>
                </a:solidFill>
                <a:latin typeface="Ramabhadra"/>
                <a:ea typeface="Ramabhadra"/>
                <a:cs typeface="Ramabhadra"/>
                <a:sym typeface="Ramabhadra"/>
              </a:rPr>
              <a:t>SHIPMENT</a:t>
            </a:r>
            <a:endParaRPr sz="1000" b="1" dirty="0">
              <a:solidFill>
                <a:srgbClr val="558F3B"/>
              </a:solidFill>
              <a:latin typeface="Ramabhadra"/>
              <a:ea typeface="Ramabhadra"/>
              <a:cs typeface="Ramabhadra"/>
              <a:sym typeface="Ramabhadra"/>
            </a:endParaRPr>
          </a:p>
        </p:txBody>
      </p:sp>
      <p:pic>
        <p:nvPicPr>
          <p:cNvPr id="567" name="Picture 566">
            <a:extLst>
              <a:ext uri="{FF2B5EF4-FFF2-40B4-BE49-F238E27FC236}">
                <a16:creationId xmlns:a16="http://schemas.microsoft.com/office/drawing/2014/main" id="{507FC68D-521A-42E6-99B2-968F99491597}"/>
              </a:ext>
            </a:extLst>
          </p:cNvPr>
          <p:cNvPicPr>
            <a:picLocks noChangeAspect="1"/>
          </p:cNvPicPr>
          <p:nvPr/>
        </p:nvPicPr>
        <p:blipFill>
          <a:blip r:embed="rId8"/>
          <a:stretch>
            <a:fillRect/>
          </a:stretch>
        </p:blipFill>
        <p:spPr>
          <a:xfrm>
            <a:off x="1519705" y="1578643"/>
            <a:ext cx="481626" cy="481626"/>
          </a:xfrm>
          <a:prstGeom prst="rect">
            <a:avLst/>
          </a:prstGeom>
        </p:spPr>
      </p:pic>
      <p:pic>
        <p:nvPicPr>
          <p:cNvPr id="146" name="Picture 145">
            <a:extLst>
              <a:ext uri="{FF2B5EF4-FFF2-40B4-BE49-F238E27FC236}">
                <a16:creationId xmlns:a16="http://schemas.microsoft.com/office/drawing/2014/main" id="{ACE9E51B-4411-438D-95C4-ADCBE5531154}"/>
              </a:ext>
            </a:extLst>
          </p:cNvPr>
          <p:cNvPicPr>
            <a:picLocks noChangeAspect="1"/>
          </p:cNvPicPr>
          <p:nvPr/>
        </p:nvPicPr>
        <p:blipFill>
          <a:blip r:embed="rId8"/>
          <a:stretch>
            <a:fillRect/>
          </a:stretch>
        </p:blipFill>
        <p:spPr>
          <a:xfrm>
            <a:off x="1519705" y="1577411"/>
            <a:ext cx="481626" cy="481626"/>
          </a:xfrm>
          <a:prstGeom prst="rect">
            <a:avLst/>
          </a:prstGeom>
        </p:spPr>
      </p:pic>
      <p:pic>
        <p:nvPicPr>
          <p:cNvPr id="147" name="Picture 146">
            <a:extLst>
              <a:ext uri="{FF2B5EF4-FFF2-40B4-BE49-F238E27FC236}">
                <a16:creationId xmlns:a16="http://schemas.microsoft.com/office/drawing/2014/main" id="{7477AA85-F22D-47A5-A325-4548A8355321}"/>
              </a:ext>
            </a:extLst>
          </p:cNvPr>
          <p:cNvPicPr>
            <a:picLocks noChangeAspect="1"/>
          </p:cNvPicPr>
          <p:nvPr/>
        </p:nvPicPr>
        <p:blipFill>
          <a:blip r:embed="rId8"/>
          <a:stretch>
            <a:fillRect/>
          </a:stretch>
        </p:blipFill>
        <p:spPr>
          <a:xfrm>
            <a:off x="1519705" y="1580112"/>
            <a:ext cx="481626" cy="481626"/>
          </a:xfrm>
          <a:prstGeom prst="rect">
            <a:avLst/>
          </a:prstGeom>
        </p:spPr>
      </p:pic>
      <p:pic>
        <p:nvPicPr>
          <p:cNvPr id="148" name="Picture 147">
            <a:extLst>
              <a:ext uri="{FF2B5EF4-FFF2-40B4-BE49-F238E27FC236}">
                <a16:creationId xmlns:a16="http://schemas.microsoft.com/office/drawing/2014/main" id="{CE6B1716-4F05-4049-BF0D-C852252C38D5}"/>
              </a:ext>
            </a:extLst>
          </p:cNvPr>
          <p:cNvPicPr>
            <a:picLocks noChangeAspect="1"/>
          </p:cNvPicPr>
          <p:nvPr/>
        </p:nvPicPr>
        <p:blipFill>
          <a:blip r:embed="rId8"/>
          <a:stretch>
            <a:fillRect/>
          </a:stretch>
        </p:blipFill>
        <p:spPr>
          <a:xfrm>
            <a:off x="1519705" y="1580728"/>
            <a:ext cx="481626" cy="481626"/>
          </a:xfrm>
          <a:prstGeom prst="rect">
            <a:avLst/>
          </a:prstGeom>
        </p:spPr>
      </p:pic>
      <p:pic>
        <p:nvPicPr>
          <p:cNvPr id="149" name="Picture 148">
            <a:extLst>
              <a:ext uri="{FF2B5EF4-FFF2-40B4-BE49-F238E27FC236}">
                <a16:creationId xmlns:a16="http://schemas.microsoft.com/office/drawing/2014/main" id="{70EE7C67-13CE-4E16-8728-C2512D6CCBCF}"/>
              </a:ext>
            </a:extLst>
          </p:cNvPr>
          <p:cNvPicPr>
            <a:picLocks noChangeAspect="1"/>
          </p:cNvPicPr>
          <p:nvPr/>
        </p:nvPicPr>
        <p:blipFill>
          <a:blip r:embed="rId8"/>
          <a:stretch>
            <a:fillRect/>
          </a:stretch>
        </p:blipFill>
        <p:spPr>
          <a:xfrm>
            <a:off x="1519705" y="1565236"/>
            <a:ext cx="481626" cy="481626"/>
          </a:xfrm>
          <a:prstGeom prst="rect">
            <a:avLst/>
          </a:prstGeom>
        </p:spPr>
      </p:pic>
      <p:pic>
        <p:nvPicPr>
          <p:cNvPr id="150" name="Picture 149">
            <a:extLst>
              <a:ext uri="{FF2B5EF4-FFF2-40B4-BE49-F238E27FC236}">
                <a16:creationId xmlns:a16="http://schemas.microsoft.com/office/drawing/2014/main" id="{A068AF54-0FC9-46CB-9FED-EA9255FB52C8}"/>
              </a:ext>
            </a:extLst>
          </p:cNvPr>
          <p:cNvPicPr>
            <a:picLocks noChangeAspect="1"/>
          </p:cNvPicPr>
          <p:nvPr/>
        </p:nvPicPr>
        <p:blipFill>
          <a:blip r:embed="rId8"/>
          <a:stretch>
            <a:fillRect/>
          </a:stretch>
        </p:blipFill>
        <p:spPr>
          <a:xfrm>
            <a:off x="1519705" y="1580728"/>
            <a:ext cx="481626" cy="481626"/>
          </a:xfrm>
          <a:prstGeom prst="rect">
            <a:avLst/>
          </a:prstGeom>
        </p:spPr>
      </p:pic>
      <p:grpSp>
        <p:nvGrpSpPr>
          <p:cNvPr id="96" name="Group 95">
            <a:extLst>
              <a:ext uri="{FF2B5EF4-FFF2-40B4-BE49-F238E27FC236}">
                <a16:creationId xmlns:a16="http://schemas.microsoft.com/office/drawing/2014/main" id="{7A6AE571-28BF-4173-80E1-A8CEA0AA0C13}"/>
              </a:ext>
            </a:extLst>
          </p:cNvPr>
          <p:cNvGrpSpPr/>
          <p:nvPr/>
        </p:nvGrpSpPr>
        <p:grpSpPr>
          <a:xfrm>
            <a:off x="4233527" y="2209413"/>
            <a:ext cx="1328093" cy="1532414"/>
            <a:chOff x="4524407" y="1301894"/>
            <a:chExt cx="1328093" cy="1532414"/>
          </a:xfrm>
        </p:grpSpPr>
        <p:pic>
          <p:nvPicPr>
            <p:cNvPr id="569" name="Picture 568">
              <a:extLst>
                <a:ext uri="{FF2B5EF4-FFF2-40B4-BE49-F238E27FC236}">
                  <a16:creationId xmlns:a16="http://schemas.microsoft.com/office/drawing/2014/main" id="{0E487A41-D9A3-4A03-B995-363A544EDBF1}"/>
                </a:ext>
              </a:extLst>
            </p:cNvPr>
            <p:cNvPicPr>
              <a:picLocks noChangeAspect="1"/>
            </p:cNvPicPr>
            <p:nvPr/>
          </p:nvPicPr>
          <p:blipFill>
            <a:blip r:embed="rId9"/>
            <a:stretch>
              <a:fillRect/>
            </a:stretch>
          </p:blipFill>
          <p:spPr>
            <a:xfrm rot="2710775">
              <a:off x="4422247" y="1404054"/>
              <a:ext cx="1532414" cy="1328093"/>
            </a:xfrm>
            <a:prstGeom prst="rect">
              <a:avLst/>
            </a:prstGeom>
          </p:spPr>
        </p:pic>
        <p:sp>
          <p:nvSpPr>
            <p:cNvPr id="153" name="Google Shape;579;p38">
              <a:extLst>
                <a:ext uri="{FF2B5EF4-FFF2-40B4-BE49-F238E27FC236}">
                  <a16:creationId xmlns:a16="http://schemas.microsoft.com/office/drawing/2014/main" id="{7BE83EDE-CF8D-4230-BD4B-066EC6361705}"/>
                </a:ext>
              </a:extLst>
            </p:cNvPr>
            <p:cNvSpPr txBox="1"/>
            <p:nvPr/>
          </p:nvSpPr>
          <p:spPr>
            <a:xfrm>
              <a:off x="4806899" y="1860628"/>
              <a:ext cx="937862" cy="577838"/>
            </a:xfrm>
            <a:prstGeom prst="rect">
              <a:avLst/>
            </a:prstGeom>
            <a:noFill/>
            <a:ln w="9525" cap="flat" cmpd="sng">
              <a:noFill/>
              <a:prstDash val="dash"/>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900" b="1" dirty="0">
                  <a:solidFill>
                    <a:srgbClr val="558F3B"/>
                  </a:solidFill>
                  <a:latin typeface="Ramabhadra"/>
                  <a:ea typeface="Ramabhadra"/>
                  <a:cs typeface="Ramabhadra"/>
                  <a:sym typeface="Ramabhadra"/>
                </a:rPr>
                <a:t>S = 99</a:t>
              </a:r>
              <a:br>
                <a:rPr lang="en" sz="900" b="1" dirty="0">
                  <a:solidFill>
                    <a:srgbClr val="558F3B"/>
                  </a:solidFill>
                  <a:latin typeface="Ramabhadra"/>
                  <a:ea typeface="Ramabhadra"/>
                  <a:cs typeface="Ramabhadra"/>
                  <a:sym typeface="Ramabhadra"/>
                </a:rPr>
              </a:br>
              <a:r>
                <a:rPr lang="en" sz="900" b="1" dirty="0">
                  <a:solidFill>
                    <a:srgbClr val="558F3B"/>
                  </a:solidFill>
                  <a:latin typeface="Ramabhadra"/>
                  <a:ea typeface="Ramabhadra"/>
                  <a:cs typeface="Ramabhadra"/>
                  <a:sym typeface="Ramabhadra"/>
                </a:rPr>
                <a:t>P = 1.5M</a:t>
              </a:r>
              <a:endParaRPr sz="900" b="1" dirty="0">
                <a:solidFill>
                  <a:srgbClr val="558F3B"/>
                </a:solidFill>
                <a:latin typeface="Ramabhadra"/>
                <a:ea typeface="Ramabhadra"/>
                <a:cs typeface="Ramabhadra"/>
                <a:sym typeface="Ramabhadra"/>
              </a:endParaRPr>
            </a:p>
          </p:txBody>
        </p:sp>
      </p:grpSp>
      <p:grpSp>
        <p:nvGrpSpPr>
          <p:cNvPr id="172" name="Group 171">
            <a:extLst>
              <a:ext uri="{FF2B5EF4-FFF2-40B4-BE49-F238E27FC236}">
                <a16:creationId xmlns:a16="http://schemas.microsoft.com/office/drawing/2014/main" id="{2C3639F0-2014-409B-AF64-0C83954A9797}"/>
              </a:ext>
            </a:extLst>
          </p:cNvPr>
          <p:cNvGrpSpPr/>
          <p:nvPr/>
        </p:nvGrpSpPr>
        <p:grpSpPr>
          <a:xfrm>
            <a:off x="4980419" y="1218562"/>
            <a:ext cx="1228030" cy="1416957"/>
            <a:chOff x="4625900" y="1371830"/>
            <a:chExt cx="1228030" cy="1416957"/>
          </a:xfrm>
        </p:grpSpPr>
        <p:pic>
          <p:nvPicPr>
            <p:cNvPr id="173" name="Picture 172">
              <a:extLst>
                <a:ext uri="{FF2B5EF4-FFF2-40B4-BE49-F238E27FC236}">
                  <a16:creationId xmlns:a16="http://schemas.microsoft.com/office/drawing/2014/main" id="{A5759991-FCF3-4E4F-9F1F-F5191BE21BD7}"/>
                </a:ext>
              </a:extLst>
            </p:cNvPr>
            <p:cNvPicPr>
              <a:picLocks noChangeAspect="1"/>
            </p:cNvPicPr>
            <p:nvPr/>
          </p:nvPicPr>
          <p:blipFill>
            <a:blip r:embed="rId9"/>
            <a:stretch>
              <a:fillRect/>
            </a:stretch>
          </p:blipFill>
          <p:spPr>
            <a:xfrm rot="2762458">
              <a:off x="4531436" y="1466294"/>
              <a:ext cx="1416957" cy="1228030"/>
            </a:xfrm>
            <a:prstGeom prst="rect">
              <a:avLst/>
            </a:prstGeom>
          </p:spPr>
        </p:pic>
        <p:sp>
          <p:nvSpPr>
            <p:cNvPr id="174" name="Google Shape;579;p38">
              <a:extLst>
                <a:ext uri="{FF2B5EF4-FFF2-40B4-BE49-F238E27FC236}">
                  <a16:creationId xmlns:a16="http://schemas.microsoft.com/office/drawing/2014/main" id="{56153AC6-DF99-4F6A-B25A-D244F9C314BC}"/>
                </a:ext>
              </a:extLst>
            </p:cNvPr>
            <p:cNvSpPr txBox="1"/>
            <p:nvPr/>
          </p:nvSpPr>
          <p:spPr>
            <a:xfrm>
              <a:off x="4914521" y="1878833"/>
              <a:ext cx="928973" cy="577838"/>
            </a:xfrm>
            <a:prstGeom prst="rect">
              <a:avLst/>
            </a:prstGeom>
            <a:noFill/>
            <a:ln w="9525" cap="flat" cmpd="sng">
              <a:noFill/>
              <a:prstDash val="dash"/>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900" b="1" dirty="0">
                  <a:solidFill>
                    <a:srgbClr val="558F3B"/>
                  </a:solidFill>
                  <a:latin typeface="Ramabhadra"/>
                  <a:ea typeface="Ramabhadra"/>
                  <a:cs typeface="Ramabhadra"/>
                  <a:sym typeface="Ramabhadra"/>
                </a:rPr>
                <a:t>S = 80</a:t>
              </a:r>
              <a:br>
                <a:rPr lang="en" sz="900" b="1" dirty="0">
                  <a:solidFill>
                    <a:srgbClr val="558F3B"/>
                  </a:solidFill>
                  <a:latin typeface="Ramabhadra"/>
                  <a:ea typeface="Ramabhadra"/>
                  <a:cs typeface="Ramabhadra"/>
                  <a:sym typeface="Ramabhadra"/>
                </a:rPr>
              </a:br>
              <a:r>
                <a:rPr lang="en" sz="900" b="1" dirty="0">
                  <a:solidFill>
                    <a:srgbClr val="558F3B"/>
                  </a:solidFill>
                  <a:latin typeface="Ramabhadra"/>
                  <a:ea typeface="Ramabhadra"/>
                  <a:cs typeface="Ramabhadra"/>
                  <a:sym typeface="Ramabhadra"/>
                </a:rPr>
                <a:t>P = 1M</a:t>
              </a:r>
              <a:endParaRPr sz="900" b="1" dirty="0">
                <a:solidFill>
                  <a:srgbClr val="558F3B"/>
                </a:solidFill>
                <a:latin typeface="Ramabhadra"/>
                <a:ea typeface="Ramabhadra"/>
                <a:cs typeface="Ramabhadra"/>
                <a:sym typeface="Ramabhadra"/>
              </a:endParaRPr>
            </a:p>
          </p:txBody>
        </p:sp>
      </p:grpSp>
      <p:grpSp>
        <p:nvGrpSpPr>
          <p:cNvPr id="177" name="Group 176">
            <a:extLst>
              <a:ext uri="{FF2B5EF4-FFF2-40B4-BE49-F238E27FC236}">
                <a16:creationId xmlns:a16="http://schemas.microsoft.com/office/drawing/2014/main" id="{B4AA7875-57D4-41CA-9544-3F7A3EB36F22}"/>
              </a:ext>
            </a:extLst>
          </p:cNvPr>
          <p:cNvGrpSpPr/>
          <p:nvPr/>
        </p:nvGrpSpPr>
        <p:grpSpPr>
          <a:xfrm>
            <a:off x="4493534" y="3145516"/>
            <a:ext cx="1228030" cy="1416957"/>
            <a:chOff x="4610910" y="1371830"/>
            <a:chExt cx="1228030" cy="1416957"/>
          </a:xfrm>
        </p:grpSpPr>
        <p:pic>
          <p:nvPicPr>
            <p:cNvPr id="178" name="Picture 177">
              <a:extLst>
                <a:ext uri="{FF2B5EF4-FFF2-40B4-BE49-F238E27FC236}">
                  <a16:creationId xmlns:a16="http://schemas.microsoft.com/office/drawing/2014/main" id="{ED893C00-F09F-410A-9BC1-D94168EEC079}"/>
                </a:ext>
              </a:extLst>
            </p:cNvPr>
            <p:cNvPicPr>
              <a:picLocks noChangeAspect="1"/>
            </p:cNvPicPr>
            <p:nvPr/>
          </p:nvPicPr>
          <p:blipFill>
            <a:blip r:embed="rId9"/>
            <a:stretch>
              <a:fillRect/>
            </a:stretch>
          </p:blipFill>
          <p:spPr>
            <a:xfrm rot="2762458">
              <a:off x="4516446" y="1466294"/>
              <a:ext cx="1416957" cy="1228030"/>
            </a:xfrm>
            <a:prstGeom prst="rect">
              <a:avLst/>
            </a:prstGeom>
          </p:spPr>
        </p:pic>
        <p:sp>
          <p:nvSpPr>
            <p:cNvPr id="179" name="Google Shape;579;p38">
              <a:extLst>
                <a:ext uri="{FF2B5EF4-FFF2-40B4-BE49-F238E27FC236}">
                  <a16:creationId xmlns:a16="http://schemas.microsoft.com/office/drawing/2014/main" id="{BEC0FCA5-373B-46E7-9CC1-2247EF03F84A}"/>
                </a:ext>
              </a:extLst>
            </p:cNvPr>
            <p:cNvSpPr txBox="1"/>
            <p:nvPr/>
          </p:nvSpPr>
          <p:spPr>
            <a:xfrm>
              <a:off x="4877046" y="1878833"/>
              <a:ext cx="928973" cy="577838"/>
            </a:xfrm>
            <a:prstGeom prst="rect">
              <a:avLst/>
            </a:prstGeom>
            <a:noFill/>
            <a:ln w="9525" cap="flat" cmpd="sng">
              <a:noFill/>
              <a:prstDash val="dash"/>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900" b="1" dirty="0">
                  <a:solidFill>
                    <a:srgbClr val="558F3B"/>
                  </a:solidFill>
                  <a:latin typeface="Ramabhadra"/>
                  <a:ea typeface="Ramabhadra"/>
                  <a:cs typeface="Ramabhadra"/>
                  <a:sym typeface="Ramabhadra"/>
                </a:rPr>
                <a:t>S = 35</a:t>
              </a:r>
              <a:br>
                <a:rPr lang="en" sz="900" b="1" dirty="0">
                  <a:solidFill>
                    <a:srgbClr val="558F3B"/>
                  </a:solidFill>
                  <a:latin typeface="Ramabhadra"/>
                  <a:ea typeface="Ramabhadra"/>
                  <a:cs typeface="Ramabhadra"/>
                  <a:sym typeface="Ramabhadra"/>
                </a:rPr>
              </a:br>
              <a:r>
                <a:rPr lang="en" sz="900" b="1" dirty="0">
                  <a:solidFill>
                    <a:srgbClr val="558F3B"/>
                  </a:solidFill>
                  <a:latin typeface="Ramabhadra"/>
                  <a:ea typeface="Ramabhadra"/>
                  <a:cs typeface="Ramabhadra"/>
                  <a:sym typeface="Ramabhadra"/>
                </a:rPr>
                <a:t>P = 100k</a:t>
              </a:r>
              <a:endParaRPr sz="900" b="1" dirty="0">
                <a:solidFill>
                  <a:srgbClr val="558F3B"/>
                </a:solidFill>
                <a:latin typeface="Ramabhadra"/>
                <a:ea typeface="Ramabhadra"/>
                <a:cs typeface="Ramabhadra"/>
                <a:sym typeface="Ramabhadra"/>
              </a:endParaRPr>
            </a:p>
          </p:txBody>
        </p:sp>
      </p:grpSp>
      <p:grpSp>
        <p:nvGrpSpPr>
          <p:cNvPr id="180" name="Group 179">
            <a:extLst>
              <a:ext uri="{FF2B5EF4-FFF2-40B4-BE49-F238E27FC236}">
                <a16:creationId xmlns:a16="http://schemas.microsoft.com/office/drawing/2014/main" id="{B189EF80-A602-461B-9260-52F603B360D2}"/>
              </a:ext>
            </a:extLst>
          </p:cNvPr>
          <p:cNvGrpSpPr/>
          <p:nvPr/>
        </p:nvGrpSpPr>
        <p:grpSpPr>
          <a:xfrm>
            <a:off x="5326839" y="3889984"/>
            <a:ext cx="1228030" cy="1416957"/>
            <a:chOff x="4610910" y="1371830"/>
            <a:chExt cx="1228030" cy="1416957"/>
          </a:xfrm>
        </p:grpSpPr>
        <p:pic>
          <p:nvPicPr>
            <p:cNvPr id="181" name="Picture 180">
              <a:extLst>
                <a:ext uri="{FF2B5EF4-FFF2-40B4-BE49-F238E27FC236}">
                  <a16:creationId xmlns:a16="http://schemas.microsoft.com/office/drawing/2014/main" id="{86E5014A-03ED-4954-B75C-D552FBE9B270}"/>
                </a:ext>
              </a:extLst>
            </p:cNvPr>
            <p:cNvPicPr>
              <a:picLocks noChangeAspect="1"/>
            </p:cNvPicPr>
            <p:nvPr/>
          </p:nvPicPr>
          <p:blipFill>
            <a:blip r:embed="rId9"/>
            <a:stretch>
              <a:fillRect/>
            </a:stretch>
          </p:blipFill>
          <p:spPr>
            <a:xfrm rot="2762458">
              <a:off x="4516446" y="1466294"/>
              <a:ext cx="1416957" cy="1228030"/>
            </a:xfrm>
            <a:prstGeom prst="rect">
              <a:avLst/>
            </a:prstGeom>
          </p:spPr>
        </p:pic>
        <p:sp>
          <p:nvSpPr>
            <p:cNvPr id="182" name="Google Shape;579;p38">
              <a:extLst>
                <a:ext uri="{FF2B5EF4-FFF2-40B4-BE49-F238E27FC236}">
                  <a16:creationId xmlns:a16="http://schemas.microsoft.com/office/drawing/2014/main" id="{0A7CAA3A-B762-46D9-AEBE-1F742E38C9D8}"/>
                </a:ext>
              </a:extLst>
            </p:cNvPr>
            <p:cNvSpPr txBox="1"/>
            <p:nvPr/>
          </p:nvSpPr>
          <p:spPr>
            <a:xfrm>
              <a:off x="4877046" y="1878833"/>
              <a:ext cx="928973" cy="577838"/>
            </a:xfrm>
            <a:prstGeom prst="rect">
              <a:avLst/>
            </a:prstGeom>
            <a:noFill/>
            <a:ln w="9525" cap="flat" cmpd="sng">
              <a:noFill/>
              <a:prstDash val="dash"/>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en" sz="900" b="1" dirty="0">
                  <a:solidFill>
                    <a:srgbClr val="558F3B"/>
                  </a:solidFill>
                  <a:latin typeface="Ramabhadra"/>
                  <a:ea typeface="Ramabhadra"/>
                  <a:cs typeface="Ramabhadra"/>
                  <a:sym typeface="Ramabhadra"/>
                </a:rPr>
                <a:t>S = 50</a:t>
              </a:r>
              <a:br>
                <a:rPr lang="en" sz="900" b="1" dirty="0">
                  <a:solidFill>
                    <a:srgbClr val="558F3B"/>
                  </a:solidFill>
                  <a:latin typeface="Ramabhadra"/>
                  <a:ea typeface="Ramabhadra"/>
                  <a:cs typeface="Ramabhadra"/>
                  <a:sym typeface="Ramabhadra"/>
                </a:rPr>
              </a:br>
              <a:r>
                <a:rPr lang="en" sz="900" b="1" dirty="0">
                  <a:solidFill>
                    <a:srgbClr val="558F3B"/>
                  </a:solidFill>
                  <a:latin typeface="Ramabhadra"/>
                  <a:ea typeface="Ramabhadra"/>
                  <a:cs typeface="Ramabhadra"/>
                  <a:sym typeface="Ramabhadra"/>
                </a:rPr>
                <a:t>P = 300k</a:t>
              </a:r>
              <a:endParaRPr sz="900" b="1" dirty="0">
                <a:solidFill>
                  <a:srgbClr val="558F3B"/>
                </a:solidFill>
                <a:latin typeface="Ramabhadra"/>
                <a:ea typeface="Ramabhadra"/>
                <a:cs typeface="Ramabhadra"/>
                <a:sym typeface="Ramabhadra"/>
              </a:endParaRPr>
            </a:p>
          </p:txBody>
        </p:sp>
      </p:grpSp>
      <p:sp>
        <p:nvSpPr>
          <p:cNvPr id="183" name="Google Shape;579;p38">
            <a:extLst>
              <a:ext uri="{FF2B5EF4-FFF2-40B4-BE49-F238E27FC236}">
                <a16:creationId xmlns:a16="http://schemas.microsoft.com/office/drawing/2014/main" id="{C8296A4E-A633-4C2F-A981-ECCAD0EB6366}"/>
              </a:ext>
            </a:extLst>
          </p:cNvPr>
          <p:cNvSpPr txBox="1"/>
          <p:nvPr/>
        </p:nvSpPr>
        <p:spPr>
          <a:xfrm>
            <a:off x="6138053" y="1228921"/>
            <a:ext cx="854439" cy="294028"/>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solidFill>
                  <a:srgbClr val="558F3B"/>
                </a:solidFill>
                <a:latin typeface="Ramabhadra"/>
                <a:ea typeface="Ramabhadra"/>
                <a:cs typeface="Ramabhadra"/>
                <a:sym typeface="Ramabhadra"/>
              </a:rPr>
              <a:t>SUPPLIER 1</a:t>
            </a:r>
            <a:endParaRPr sz="900" b="1" dirty="0">
              <a:solidFill>
                <a:srgbClr val="558F3B"/>
              </a:solidFill>
              <a:latin typeface="Ramabhadra"/>
              <a:ea typeface="Ramabhadra"/>
              <a:cs typeface="Ramabhadra"/>
              <a:sym typeface="Ramabhadra"/>
            </a:endParaRPr>
          </a:p>
        </p:txBody>
      </p:sp>
      <p:sp>
        <p:nvSpPr>
          <p:cNvPr id="184" name="Google Shape;579;p38">
            <a:extLst>
              <a:ext uri="{FF2B5EF4-FFF2-40B4-BE49-F238E27FC236}">
                <a16:creationId xmlns:a16="http://schemas.microsoft.com/office/drawing/2014/main" id="{AE93EF59-B704-4875-837F-594498EF53D2}"/>
              </a:ext>
            </a:extLst>
          </p:cNvPr>
          <p:cNvSpPr txBox="1"/>
          <p:nvPr/>
        </p:nvSpPr>
        <p:spPr>
          <a:xfrm>
            <a:off x="5202747" y="2420095"/>
            <a:ext cx="850576" cy="294028"/>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solidFill>
                  <a:srgbClr val="558F3B"/>
                </a:solidFill>
                <a:latin typeface="Ramabhadra"/>
                <a:ea typeface="Ramabhadra"/>
                <a:cs typeface="Ramabhadra"/>
                <a:sym typeface="Ramabhadra"/>
              </a:rPr>
              <a:t>SUPPLIER 2</a:t>
            </a:r>
            <a:endParaRPr sz="900" b="1" dirty="0">
              <a:solidFill>
                <a:srgbClr val="558F3B"/>
              </a:solidFill>
              <a:latin typeface="Ramabhadra"/>
              <a:ea typeface="Ramabhadra"/>
              <a:cs typeface="Ramabhadra"/>
              <a:sym typeface="Ramabhadra"/>
            </a:endParaRPr>
          </a:p>
        </p:txBody>
      </p:sp>
      <p:sp>
        <p:nvSpPr>
          <p:cNvPr id="185" name="Google Shape;579;p38">
            <a:extLst>
              <a:ext uri="{FF2B5EF4-FFF2-40B4-BE49-F238E27FC236}">
                <a16:creationId xmlns:a16="http://schemas.microsoft.com/office/drawing/2014/main" id="{EF3F5C70-C67E-44FF-B9D8-DAFC1BE0CF02}"/>
              </a:ext>
            </a:extLst>
          </p:cNvPr>
          <p:cNvSpPr txBox="1"/>
          <p:nvPr/>
        </p:nvSpPr>
        <p:spPr>
          <a:xfrm>
            <a:off x="5270116" y="3330619"/>
            <a:ext cx="867937" cy="294028"/>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solidFill>
                  <a:srgbClr val="558F3B"/>
                </a:solidFill>
                <a:latin typeface="Ramabhadra"/>
                <a:ea typeface="Ramabhadra"/>
                <a:cs typeface="Ramabhadra"/>
                <a:sym typeface="Ramabhadra"/>
              </a:rPr>
              <a:t>SUPPLIER 3</a:t>
            </a:r>
            <a:endParaRPr sz="900" b="1" dirty="0">
              <a:solidFill>
                <a:srgbClr val="558F3B"/>
              </a:solidFill>
              <a:latin typeface="Ramabhadra"/>
              <a:ea typeface="Ramabhadra"/>
              <a:cs typeface="Ramabhadra"/>
              <a:sym typeface="Ramabhadra"/>
            </a:endParaRPr>
          </a:p>
        </p:txBody>
      </p:sp>
      <p:sp>
        <p:nvSpPr>
          <p:cNvPr id="186" name="Google Shape;579;p38">
            <a:extLst>
              <a:ext uri="{FF2B5EF4-FFF2-40B4-BE49-F238E27FC236}">
                <a16:creationId xmlns:a16="http://schemas.microsoft.com/office/drawing/2014/main" id="{D14ADCD2-D743-454A-812B-6AE4534CFC3F}"/>
              </a:ext>
            </a:extLst>
          </p:cNvPr>
          <p:cNvSpPr txBox="1"/>
          <p:nvPr/>
        </p:nvSpPr>
        <p:spPr>
          <a:xfrm>
            <a:off x="6197705" y="4057545"/>
            <a:ext cx="848255" cy="294028"/>
          </a:xfrm>
          <a:prstGeom prst="rect">
            <a:avLst/>
          </a:prstGeom>
          <a:noFill/>
          <a:ln w="9525" cap="flat" cmpd="sng">
            <a:solidFill>
              <a:srgbClr val="558F3B"/>
            </a:solidFill>
            <a:prstDash val="dash"/>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900" b="1" dirty="0">
                <a:solidFill>
                  <a:srgbClr val="558F3B"/>
                </a:solidFill>
                <a:latin typeface="Ramabhadra"/>
                <a:ea typeface="Ramabhadra"/>
                <a:cs typeface="Ramabhadra"/>
                <a:sym typeface="Ramabhadra"/>
              </a:rPr>
              <a:t>SUPPLIER 4</a:t>
            </a:r>
            <a:endParaRPr sz="900" b="1" dirty="0">
              <a:solidFill>
                <a:srgbClr val="558F3B"/>
              </a:solidFill>
              <a:latin typeface="Ramabhadra"/>
              <a:ea typeface="Ramabhadra"/>
              <a:cs typeface="Ramabhadra"/>
              <a:sym typeface="Ramabhadra"/>
            </a:endParaRPr>
          </a:p>
        </p:txBody>
      </p:sp>
      <p:sp>
        <p:nvSpPr>
          <p:cNvPr id="2" name="TextBox 1">
            <a:extLst>
              <a:ext uri="{FF2B5EF4-FFF2-40B4-BE49-F238E27FC236}">
                <a16:creationId xmlns:a16="http://schemas.microsoft.com/office/drawing/2014/main" id="{74E4E8F4-ED81-47FE-8774-7B496FDD25D4}"/>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extLst>
      <p:ext uri="{BB962C8B-B14F-4D97-AF65-F5344CB8AC3E}">
        <p14:creationId xmlns:p14="http://schemas.microsoft.com/office/powerpoint/2010/main" val="60944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3.20988E-6 L 2.5E-6 0.00031 C 0.00764 -0.00432 0.0151 -0.00987 0.02291 -0.01327 C 0.02986 -0.01605 0.03698 -0.01882 0.04409 -0.01882 L 0.37708 -0.01605 C 0.42153 -0.00494 0.43107 -0.0037 0.47291 0.01019 C 0.4776 0.01173 0.48229 0.01389 0.4868 0.01605 C 0.49409 0.01914 0.49028 0.01914 0.49427 0.01914 L 0.49514 0.025 " pathEditMode="relative" rAng="0" ptsTypes="AAAAAAAAA">
                                      <p:cBhvr>
                                        <p:cTn id="6" dur="2000" fill="hold"/>
                                        <p:tgtEl>
                                          <p:spTgt spid="567"/>
                                        </p:tgtEl>
                                        <p:attrNameLst>
                                          <p:attrName>ppt_x</p:attrName>
                                          <p:attrName>ppt_y</p:attrName>
                                        </p:attrNameLst>
                                      </p:cBhvr>
                                      <p:rCtr x="24757" y="309"/>
                                    </p:animMotion>
                                  </p:childTnLst>
                                </p:cTn>
                              </p:par>
                              <p:par>
                                <p:cTn id="7" presetID="0" presetClass="path" presetSubtype="0" accel="50000" decel="50000" fill="hold" nodeType="withEffect">
                                  <p:stCondLst>
                                    <p:cond delay="0"/>
                                  </p:stCondLst>
                                  <p:childTnLst>
                                    <p:animMotion origin="layout" path="M 0.00191 0.00618 L 0.00191 0.00648 C 0.00712 0.00957 0.01268 0.01297 0.01789 0.01698 C 0.04775 0.03951 0.05087 0.04599 0.07969 0.06235 C 0.08733 0.06667 0.09514 0.06945 0.10296 0.07315 L 0.16511 0.10494 C 0.17257 0.10864 0.18004 0.11297 0.18733 0.11667 C 0.19827 0.12222 0.20921 0.12716 0.22014 0.13241 L 0.25573 0.15031 L 0.27796 0.16204 C 0.28264 0.16451 0.28733 0.16667 0.29185 0.16914 L 0.30903 0.17778 C 0.31494 0.18087 0.32101 0.18334 0.32691 0.18673 C 0.3481 0.19939 0.32535 0.18642 0.34792 0.19753 C 0.35695 0.20216 0.36546 0.20803 0.37466 0.2105 C 0.37726 0.21111 0.37987 0.21111 0.38247 0.21142 C 0.38386 0.21173 0.38542 0.21204 0.38681 0.21235 C 0.38907 0.21389 0.39132 0.21543 0.39358 0.21636 C 0.39514 0.21729 0.39688 0.21759 0.39862 0.21852 C 0.39948 0.21883 0.40035 0.22006 0.40139 0.22037 C 0.4099 0.22408 0.40487 0.22099 0.40973 0.22346 C 0.41146 0.22439 0.41337 0.22562 0.41528 0.22624 C 0.41771 0.22716 0.42292 0.22747 0.42292 0.22778 L 0.42292 0.22747 " pathEditMode="relative" rAng="0" ptsTypes="AAAAAAAAAAAAAAAAAAAAAAAA">
                                      <p:cBhvr>
                                        <p:cTn id="8" dur="2000" fill="hold"/>
                                        <p:tgtEl>
                                          <p:spTgt spid="147"/>
                                        </p:tgtEl>
                                        <p:attrNameLst>
                                          <p:attrName>ppt_x</p:attrName>
                                          <p:attrName>ppt_y</p:attrName>
                                        </p:attrNameLst>
                                      </p:cBhvr>
                                      <p:rCtr x="21042" y="11080"/>
                                    </p:animMotion>
                                  </p:childTnLst>
                                </p:cTn>
                              </p:par>
                              <p:par>
                                <p:cTn id="9" presetID="0" presetClass="path" presetSubtype="0" accel="50000" decel="50000" fill="hold" nodeType="withEffect">
                                  <p:stCondLst>
                                    <p:cond delay="0"/>
                                  </p:stCondLst>
                                  <p:childTnLst>
                                    <p:animMotion origin="layout" path="M 0.00191 0.00618 L 0.00191 0.00648 C 0.00712 0.00957 0.01268 0.01297 0.01789 0.01698 C 0.04775 0.03951 0.05087 0.04599 0.07969 0.06235 C 0.08733 0.06667 0.09514 0.06945 0.10296 0.07315 L 0.16511 0.10494 C 0.17257 0.10864 0.18004 0.11297 0.18733 0.11667 C 0.19827 0.12222 0.20921 0.12716 0.22014 0.13241 L 0.25573 0.15031 L 0.27796 0.16204 C 0.28264 0.16451 0.28733 0.16667 0.29185 0.16914 L 0.30903 0.17778 C 0.31494 0.18087 0.32101 0.18334 0.32691 0.18673 C 0.3481 0.19939 0.32535 0.18642 0.34792 0.19753 C 0.35695 0.20216 0.36546 0.20803 0.37466 0.2105 C 0.37726 0.21111 0.37987 0.21111 0.38247 0.21142 C 0.38386 0.21173 0.38542 0.21204 0.38681 0.21235 C 0.38907 0.21389 0.39132 0.21543 0.39358 0.21636 C 0.39514 0.21729 0.39688 0.21759 0.39862 0.21852 C 0.39948 0.21883 0.40035 0.22006 0.40139 0.22037 C 0.4099 0.22408 0.40487 0.22099 0.40973 0.22346 C 0.41146 0.22439 0.41337 0.22562 0.41528 0.22624 C 0.41771 0.22716 0.42292 0.22747 0.42292 0.22778 L 0.42292 0.22747 " pathEditMode="relative" rAng="0" ptsTypes="AAAAAAAAAAAAAAAAAAAAAAAA">
                                      <p:cBhvr>
                                        <p:cTn id="10" dur="2000" fill="hold"/>
                                        <p:tgtEl>
                                          <p:spTgt spid="148"/>
                                        </p:tgtEl>
                                        <p:attrNameLst>
                                          <p:attrName>ppt_x</p:attrName>
                                          <p:attrName>ppt_y</p:attrName>
                                        </p:attrNameLst>
                                      </p:cBhvr>
                                      <p:rCtr x="21042" y="11080"/>
                                    </p:animMotion>
                                  </p:childTnLst>
                                </p:cTn>
                              </p:par>
                              <p:par>
                                <p:cTn id="11" presetID="0" presetClass="path" presetSubtype="0" accel="50000" decel="50000" fill="hold" nodeType="withEffect">
                                  <p:stCondLst>
                                    <p:cond delay="0"/>
                                  </p:stCondLst>
                                  <p:childTnLst>
                                    <p:animMotion origin="layout" path="M -0.00243 0.00463 L -0.00243 0.00463 C -0.00138 0.01481 -0.00104 0.0253 0.0007 0.03518 C 0.00226 0.04382 0.00539 0.05154 0.0073 0.05987 C 0.00921 0.06759 0.01025 0.07561 0.01216 0.08333 C 0.0283 0.14537 0.0198 0.11111 0.03351 0.15308 C 0.03594 0.16018 0.03768 0.1679 0.04011 0.175 C 0.04393 0.18642 0.05191 0.20463 0.05643 0.2145 C 0.05886 0.21944 0.06112 0.22469 0.06389 0.22901 C 0.08178 0.25586 0.07796 0.24753 0.09254 0.26388 C 0.1066 0.27963 0.09827 0.27253 0.11389 0.28734 C 0.11823 0.29135 0.12275 0.29444 0.12691 0.29876 C 0.13178 0.3037 0.13612 0.31018 0.14098 0.31481 C 0.14514 0.31913 0.14983 0.32253 0.154 0.32654 C 0.16632 0.33858 0.16511 0.34166 0.17865 0.34691 C 0.19046 0.35185 0.2106 0.35709 0.22379 0.36018 C 0.22813 0.36111 0.23247 0.36172 0.23681 0.36296 C 0.24254 0.36481 0.24827 0.36759 0.254 0.36882 C 0.26754 0.3716 0.31528 0.37407 0.32292 0.37469 C 0.32674 0.375 0.33056 0.37561 0.33438 0.37623 L 0.36476 0.37901 C 0.36823 0.37993 0.37171 0.38117 0.37535 0.38209 C 0.37952 0.38271 0.38351 0.3824 0.38768 0.38333 C 0.38994 0.38395 0.39202 0.3858 0.39428 0.38642 C 0.3981 0.38734 0.40191 0.38734 0.40573 0.38796 C 0.4073 0.38827 0.40903 0.38858 0.4106 0.38919 C 0.41181 0.38981 0.41268 0.39166 0.41389 0.39228 C 0.41789 0.39382 0.42205 0.39413 0.42622 0.39506 C 0.42778 0.3966 0.42935 0.39876 0.43108 0.39938 C 0.43403 0.40061 0.44011 0.40092 0.44011 0.40092 L 0.44185 0.40401 " pathEditMode="relative" ptsTypes="AAAAAAAAAAAAAAAAAAAAAAAAAAAAAAA">
                                      <p:cBhvr>
                                        <p:cTn id="12" dur="2000" fill="hold"/>
                                        <p:tgtEl>
                                          <p:spTgt spid="14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0.00156 0.00309 L -0.00156 0.00309 C 0.00035 0.0142 0.00226 0.02531 0.00417 0.03642 C 0.00504 0.04167 0.00573 0.04722 0.0066 0.05247 C 0.00764 0.05895 0.00886 0.06513 0.0099 0.0713 C 0.01094 0.07871 0.01181 0.08611 0.01303 0.09321 C 0.01494 0.10309 0.01771 0.11266 0.01962 0.12253 C 0.02396 0.14352 0.02657 0.16605 0.03195 0.18642 C 0.03664 0.20401 0.04202 0.22099 0.04584 0.23889 C 0.04983 0.25679 0.05435 0.27994 0.0606 0.29445 C 0.06719 0.30895 0.08073 0.34043 0.08681 0.34969 C 0.09046 0.35494 0.09393 0.3605 0.09757 0.36574 C 0.11424 0.38858 0.10278 0.36852 0.12049 0.3963 C 0.12535 0.40371 0.12935 0.41266 0.13438 0.41945 C 0.1415 0.42963 0.14914 0.43827 0.1566 0.44722 C 0.1658 0.45864 0.17657 0.47192 0.18681 0.48087 C 0.2099 0.50062 0.20053 0.49043 0.22292 0.50556 C 0.2448 0.52006 0.24028 0.52315 0.26962 0.53334 C 0.28664 0.53889 0.2908 0.54074 0.3066 0.54476 C 0.31094 0.54599 0.31528 0.54661 0.31962 0.54784 C 0.34028 0.55371 0.33143 0.55216 0.34827 0.55803 C 0.3573 0.56111 0.36632 0.56636 0.37535 0.56667 L 0.41893 0.56821 L 0.43108 0.57099 C 0.43438 0.57192 0.43768 0.57315 0.44098 0.57408 C 0.44445 0.57469 0.4481 0.575 0.45157 0.57562 C 0.46528 0.57408 0.479 0.57315 0.49254 0.57099 C 0.50087 0.56976 0.50191 0.56729 0.5099 0.56389 C 0.51146 0.56297 0.51303 0.56297 0.51476 0.56235 C 0.51615 0.56142 0.51754 0.5608 0.51893 0.55957 C 0.52223 0.55618 0.52153 0.55494 0.52466 0.55216 C 0.52587 0.55093 0.52726 0.55031 0.52865 0.54939 C 0.52987 0.54846 0.53091 0.54722 0.53195 0.5463 L 0.53369 0.54476 L 0.53369 0.54476 " pathEditMode="relative" ptsTypes="AAAAAAAAAAAAAAAAAAAAAAAAAAAAAAAAAAA">
                                      <p:cBhvr>
                                        <p:cTn id="14" dur="2000" fill="hold"/>
                                        <p:tgtEl>
                                          <p:spTgt spid="150"/>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85" grpId="0" animBg="1"/>
      <p:bldP spid="18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r>
              <a:rPr lang="en" sz="2400"/>
              <a:t>“SHOULDERING” KNAPSACK WITH QUANTUM</a:t>
            </a:r>
            <a:endParaRPr lang="de-DE" sz="2400"/>
          </a:p>
        </p:txBody>
      </p:sp>
      <p:sp>
        <p:nvSpPr>
          <p:cNvPr id="330" name="Google Shape;330;p29"/>
          <p:cNvSpPr txBox="1">
            <a:spLocks noGrp="1"/>
          </p:cNvSpPr>
          <p:nvPr>
            <p:ph type="title" idx="2"/>
          </p:nvPr>
        </p:nvSpPr>
        <p:spPr>
          <a:xfrm>
            <a:off x="1020250" y="2487800"/>
            <a:ext cx="2166900" cy="795600"/>
          </a:xfrm>
          <a:prstGeom prst="rect">
            <a:avLst/>
          </a:prstGeom>
        </p:spPr>
        <p:txBody>
          <a:bodyPr spcFirstLastPara="1" wrap="square" lIns="91425" tIns="91425" rIns="91425" bIns="91425" anchor="t" anchorCtr="0">
            <a:noAutofit/>
          </a:bodyPr>
          <a:lstStyle/>
          <a:p>
            <a:r>
              <a:rPr lang="en" sz="1800"/>
              <a:t>KNAPSACK-TAILORED QAOA</a:t>
            </a:r>
          </a:p>
        </p:txBody>
      </p:sp>
      <p:sp>
        <p:nvSpPr>
          <p:cNvPr id="331" name="Google Shape;331;p29"/>
          <p:cNvSpPr txBox="1">
            <a:spLocks noGrp="1"/>
          </p:cNvSpPr>
          <p:nvPr>
            <p:ph type="subTitle" idx="1"/>
          </p:nvPr>
        </p:nvSpPr>
        <p:spPr>
          <a:xfrm>
            <a:off x="1020250" y="3283758"/>
            <a:ext cx="2166900" cy="834000"/>
          </a:xfrm>
          <a:prstGeom prst="rect">
            <a:avLst/>
          </a:prstGeom>
        </p:spPr>
        <p:txBody>
          <a:bodyPr spcFirstLastPara="1" wrap="square" lIns="91425" tIns="91425" rIns="91425" bIns="91425" anchor="t" anchorCtr="0">
            <a:noAutofit/>
          </a:bodyPr>
          <a:lstStyle/>
          <a:p>
            <a:pPr marL="0" indent="0">
              <a:spcAft>
                <a:spcPts val="1200"/>
              </a:spcAft>
            </a:pPr>
            <a:r>
              <a:rPr lang="en"/>
              <a:t>QAOA-Extension allows for Knapsack-specific approach</a:t>
            </a:r>
          </a:p>
        </p:txBody>
      </p:sp>
      <p:sp>
        <p:nvSpPr>
          <p:cNvPr id="332" name="Google Shape;332;p29"/>
          <p:cNvSpPr txBox="1">
            <a:spLocks noGrp="1"/>
          </p:cNvSpPr>
          <p:nvPr>
            <p:ph type="title" idx="3"/>
          </p:nvPr>
        </p:nvSpPr>
        <p:spPr>
          <a:xfrm>
            <a:off x="6058436" y="2487800"/>
            <a:ext cx="2166900" cy="795600"/>
          </a:xfrm>
          <a:prstGeom prst="rect">
            <a:avLst/>
          </a:prstGeom>
        </p:spPr>
        <p:txBody>
          <a:bodyPr spcFirstLastPara="1" wrap="square" lIns="91425" tIns="91425" rIns="91425" bIns="91425" anchor="t" anchorCtr="0">
            <a:noAutofit/>
          </a:bodyPr>
          <a:lstStyle/>
          <a:p>
            <a:r>
              <a:rPr lang="en" sz="1800"/>
              <a:t>QUANTUM ADVANTAGE</a:t>
            </a:r>
            <a:endParaRPr lang="de-DE"/>
          </a:p>
        </p:txBody>
      </p:sp>
      <p:sp>
        <p:nvSpPr>
          <p:cNvPr id="333" name="Google Shape;333;p29"/>
          <p:cNvSpPr txBox="1">
            <a:spLocks noGrp="1"/>
          </p:cNvSpPr>
          <p:nvPr>
            <p:ph type="subTitle" idx="4"/>
          </p:nvPr>
        </p:nvSpPr>
        <p:spPr>
          <a:xfrm>
            <a:off x="6058425" y="3283758"/>
            <a:ext cx="2166900" cy="834000"/>
          </a:xfrm>
          <a:prstGeom prst="rect">
            <a:avLst/>
          </a:prstGeom>
        </p:spPr>
        <p:txBody>
          <a:bodyPr spcFirstLastPara="1" wrap="square" lIns="91425" tIns="91425" rIns="91425" bIns="91425" anchor="t" anchorCtr="0">
            <a:noAutofit/>
          </a:bodyPr>
          <a:lstStyle/>
          <a:p>
            <a:pPr marL="0" indent="0">
              <a:spcAft>
                <a:spcPts val="1200"/>
              </a:spcAft>
            </a:pPr>
            <a:r>
              <a:rPr lang="en"/>
              <a:t>The runtime is linear in the qubit size and uses a constant amount of gates</a:t>
            </a:r>
          </a:p>
        </p:txBody>
      </p:sp>
      <p:sp>
        <p:nvSpPr>
          <p:cNvPr id="334" name="Google Shape;334;p29"/>
          <p:cNvSpPr txBox="1">
            <a:spLocks noGrp="1"/>
          </p:cNvSpPr>
          <p:nvPr>
            <p:ph type="title" idx="5"/>
          </p:nvPr>
        </p:nvSpPr>
        <p:spPr>
          <a:xfrm>
            <a:off x="3539368" y="2488051"/>
            <a:ext cx="2166900" cy="795600"/>
          </a:xfrm>
          <a:prstGeom prst="rect">
            <a:avLst/>
          </a:prstGeom>
        </p:spPr>
        <p:txBody>
          <a:bodyPr spcFirstLastPara="1" wrap="square" lIns="91425" tIns="91425" rIns="91425" bIns="91425" anchor="t" anchorCtr="0">
            <a:noAutofit/>
          </a:bodyPr>
          <a:lstStyle/>
          <a:p>
            <a:r>
              <a:rPr lang="en-GB" sz="1800"/>
              <a:t>PROMISING SUCCESS RATE</a:t>
            </a:r>
            <a:endParaRPr lang="de-DE"/>
          </a:p>
        </p:txBody>
      </p:sp>
      <p:sp>
        <p:nvSpPr>
          <p:cNvPr id="335" name="Google Shape;335;p29"/>
          <p:cNvSpPr txBox="1">
            <a:spLocks noGrp="1"/>
          </p:cNvSpPr>
          <p:nvPr>
            <p:ph type="subTitle" idx="6"/>
          </p:nvPr>
        </p:nvSpPr>
        <p:spPr>
          <a:xfrm>
            <a:off x="3539297" y="3284009"/>
            <a:ext cx="2166900" cy="834000"/>
          </a:xfrm>
          <a:prstGeom prst="rect">
            <a:avLst/>
          </a:prstGeom>
        </p:spPr>
        <p:txBody>
          <a:bodyPr spcFirstLastPara="1" wrap="square" lIns="91425" tIns="91425" rIns="91425" bIns="91425" anchor="t" anchorCtr="0">
            <a:noAutofit/>
          </a:bodyPr>
          <a:lstStyle/>
          <a:p>
            <a:pPr marL="0" indent="0">
              <a:spcAft>
                <a:spcPts val="1200"/>
              </a:spcAft>
            </a:pPr>
            <a:r>
              <a:rPr lang="en"/>
              <a:t>Prototype of algorithm already competes very well</a:t>
            </a:r>
            <a:endParaRPr lang="de-DE"/>
          </a:p>
        </p:txBody>
      </p:sp>
      <p:sp>
        <p:nvSpPr>
          <p:cNvPr id="336" name="Google Shape;336;p29"/>
          <p:cNvSpPr/>
          <p:nvPr/>
        </p:nvSpPr>
        <p:spPr>
          <a:xfrm>
            <a:off x="1803867" y="1697553"/>
            <a:ext cx="603600" cy="60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9"/>
          <p:cNvSpPr/>
          <p:nvPr/>
        </p:nvSpPr>
        <p:spPr>
          <a:xfrm>
            <a:off x="6842041" y="1697553"/>
            <a:ext cx="603600" cy="60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9"/>
          <p:cNvSpPr/>
          <p:nvPr/>
        </p:nvSpPr>
        <p:spPr>
          <a:xfrm>
            <a:off x="4315881" y="1697804"/>
            <a:ext cx="603600" cy="603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rafik 2">
            <a:extLst>
              <a:ext uri="{FF2B5EF4-FFF2-40B4-BE49-F238E27FC236}">
                <a16:creationId xmlns:a16="http://schemas.microsoft.com/office/drawing/2014/main" id="{D8D2FFF5-B931-4CA6-8368-456BF712FCED}"/>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6925850" y="1825890"/>
            <a:ext cx="436342" cy="361236"/>
          </a:xfrm>
          <a:prstGeom prst="rect">
            <a:avLst/>
          </a:prstGeom>
        </p:spPr>
      </p:pic>
      <p:pic>
        <p:nvPicPr>
          <p:cNvPr id="3" name="Grafik 3">
            <a:extLst>
              <a:ext uri="{FF2B5EF4-FFF2-40B4-BE49-F238E27FC236}">
                <a16:creationId xmlns:a16="http://schemas.microsoft.com/office/drawing/2014/main" id="{F277C6BF-197B-4B12-BFF4-CE3CD1EE3166}"/>
              </a:ext>
            </a:extLst>
          </p:cNvPr>
          <p:cNvPicPr>
            <a:picLocks noChangeAspect="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artisticPhotocopy/>
                    </a14:imgEffect>
                  </a14:imgLayer>
                </a14:imgProps>
              </a:ext>
            </a:extLst>
          </a:blip>
          <a:stretch>
            <a:fillRect/>
          </a:stretch>
        </p:blipFill>
        <p:spPr>
          <a:xfrm>
            <a:off x="1823794" y="1779993"/>
            <a:ext cx="557317" cy="553146"/>
          </a:xfrm>
          <a:prstGeom prst="rect">
            <a:avLst/>
          </a:prstGeom>
        </p:spPr>
      </p:pic>
      <p:pic>
        <p:nvPicPr>
          <p:cNvPr id="4" name="Grafik 4">
            <a:extLst>
              <a:ext uri="{FF2B5EF4-FFF2-40B4-BE49-F238E27FC236}">
                <a16:creationId xmlns:a16="http://schemas.microsoft.com/office/drawing/2014/main" id="{0E851E06-80A3-43AF-B669-16CD87CD422E}"/>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Layer>
                </a14:imgProps>
              </a:ext>
            </a:extLst>
          </a:blip>
          <a:stretch>
            <a:fillRect/>
          </a:stretch>
        </p:blipFill>
        <p:spPr>
          <a:xfrm>
            <a:off x="4332944" y="1779993"/>
            <a:ext cx="569832" cy="441014"/>
          </a:xfrm>
          <a:prstGeom prst="rect">
            <a:avLst/>
          </a:prstGeom>
        </p:spPr>
      </p:pic>
    </p:spTree>
    <p:extLst>
      <p:ext uri="{BB962C8B-B14F-4D97-AF65-F5344CB8AC3E}">
        <p14:creationId xmlns:p14="http://schemas.microsoft.com/office/powerpoint/2010/main" val="405793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 grpId="0" animBg="1"/>
      <p:bldP spid="333" grpId="0" build="p"/>
      <p:bldP spid="334" grpId="0" animBg="1"/>
      <p:bldP spid="335" grpId="0" build="p"/>
      <p:bldP spid="337" grpId="0" animBg="1"/>
      <p:bldP spid="3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6A6C6C-56AE-F042-92AA-FC465078EA74}"/>
              </a:ext>
            </a:extLst>
          </p:cNvPr>
          <p:cNvSpPr>
            <a:spLocks noGrp="1"/>
          </p:cNvSpPr>
          <p:nvPr>
            <p:ph type="title" idx="4294967295"/>
          </p:nvPr>
        </p:nvSpPr>
        <p:spPr>
          <a:xfrm>
            <a:off x="713225" y="539500"/>
            <a:ext cx="7717500" cy="572700"/>
          </a:xfrm>
          <a:prstGeom prst="rect">
            <a:avLst/>
          </a:prstGeom>
        </p:spPr>
        <p:txBody>
          <a:bodyPr/>
          <a:lstStyle/>
          <a:p>
            <a:r>
              <a:rPr lang="de-DE" dirty="0"/>
              <a:t>QUANTUM ALGORITHM IMPROVES SPEED</a:t>
            </a:r>
          </a:p>
        </p:txBody>
      </p:sp>
      <p:cxnSp>
        <p:nvCxnSpPr>
          <p:cNvPr id="4" name="Gerade Verbindung mit Pfeil 3">
            <a:extLst>
              <a:ext uri="{FF2B5EF4-FFF2-40B4-BE49-F238E27FC236}">
                <a16:creationId xmlns:a16="http://schemas.microsoft.com/office/drawing/2014/main" id="{20945CAF-358D-B142-BF80-054D6747C302}"/>
              </a:ext>
            </a:extLst>
          </p:cNvPr>
          <p:cNvCxnSpPr>
            <a:cxnSpLocks/>
          </p:cNvCxnSpPr>
          <p:nvPr/>
        </p:nvCxnSpPr>
        <p:spPr>
          <a:xfrm>
            <a:off x="3161413" y="4114884"/>
            <a:ext cx="2520000" cy="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 name="Gerade Verbindung mit Pfeil 5">
            <a:extLst>
              <a:ext uri="{FF2B5EF4-FFF2-40B4-BE49-F238E27FC236}">
                <a16:creationId xmlns:a16="http://schemas.microsoft.com/office/drawing/2014/main" id="{FA9CA5A3-966F-9845-AAB9-282FF8421C3C}"/>
              </a:ext>
            </a:extLst>
          </p:cNvPr>
          <p:cNvCxnSpPr>
            <a:cxnSpLocks/>
          </p:cNvCxnSpPr>
          <p:nvPr/>
        </p:nvCxnSpPr>
        <p:spPr>
          <a:xfrm flipV="1">
            <a:off x="3358157" y="1765004"/>
            <a:ext cx="0" cy="25200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 name="Titel 1">
            <a:extLst>
              <a:ext uri="{FF2B5EF4-FFF2-40B4-BE49-F238E27FC236}">
                <a16:creationId xmlns:a16="http://schemas.microsoft.com/office/drawing/2014/main" id="{5B44D5C7-B085-AC4D-8E81-7856D75E712C}"/>
              </a:ext>
            </a:extLst>
          </p:cNvPr>
          <p:cNvSpPr txBox="1">
            <a:spLocks/>
          </p:cNvSpPr>
          <p:nvPr/>
        </p:nvSpPr>
        <p:spPr>
          <a:xfrm>
            <a:off x="5681413" y="4114884"/>
            <a:ext cx="1686946" cy="381528"/>
          </a:xfrm>
          <a:prstGeom prst="rect">
            <a:avLst/>
          </a:prstGeom>
          <a:noFill/>
          <a:ln w="9525" cap="flat" cmpd="sng">
            <a:noFill/>
            <a:prstDash val="dash"/>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2pPr>
            <a:lvl3pPr marR="0" lvl="2"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3pPr>
            <a:lvl4pPr marR="0" lvl="3"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4pPr>
            <a:lvl5pPr marR="0" lvl="4"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5pPr>
            <a:lvl6pPr marR="0" lvl="5"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6pPr>
            <a:lvl7pPr marR="0" lvl="6"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7pPr>
            <a:lvl8pPr marR="0" lvl="7"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8pPr>
            <a:lvl9pPr marR="0" lvl="8"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9pPr>
          </a:lstStyle>
          <a:p>
            <a:r>
              <a:rPr lang="de-DE" sz="1400" dirty="0" err="1"/>
              <a:t>Knapsack</a:t>
            </a:r>
            <a:r>
              <a:rPr lang="de-DE" sz="1400" dirty="0"/>
              <a:t> </a:t>
            </a:r>
            <a:r>
              <a:rPr lang="de-DE" sz="1400" dirty="0" err="1"/>
              <a:t>items</a:t>
            </a:r>
            <a:endParaRPr lang="de-DE" sz="1400" dirty="0"/>
          </a:p>
        </p:txBody>
      </p:sp>
      <p:cxnSp>
        <p:nvCxnSpPr>
          <p:cNvPr id="12" name="Gerade Verbindung 11">
            <a:extLst>
              <a:ext uri="{FF2B5EF4-FFF2-40B4-BE49-F238E27FC236}">
                <a16:creationId xmlns:a16="http://schemas.microsoft.com/office/drawing/2014/main" id="{6CCC773F-0F62-844D-AC95-42DA280B28AC}"/>
              </a:ext>
            </a:extLst>
          </p:cNvPr>
          <p:cNvCxnSpPr/>
          <p:nvPr/>
        </p:nvCxnSpPr>
        <p:spPr>
          <a:xfrm flipV="1">
            <a:off x="3358157" y="3567165"/>
            <a:ext cx="2323256" cy="547719"/>
          </a:xfrm>
          <a:prstGeom prst="line">
            <a:avLst/>
          </a:prstGeom>
          <a:ln w="2540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3" name="Titel 1">
                <a:extLst>
                  <a:ext uri="{FF2B5EF4-FFF2-40B4-BE49-F238E27FC236}">
                    <a16:creationId xmlns:a16="http://schemas.microsoft.com/office/drawing/2014/main" id="{690AE924-CA76-A849-8567-512E4687B730}"/>
                  </a:ext>
                </a:extLst>
              </p:cNvPr>
              <p:cNvSpPr txBox="1">
                <a:spLocks/>
              </p:cNvSpPr>
              <p:nvPr/>
            </p:nvSpPr>
            <p:spPr>
              <a:xfrm>
                <a:off x="5603952" y="3472283"/>
                <a:ext cx="2164675" cy="381528"/>
              </a:xfrm>
              <a:prstGeom prst="rect">
                <a:avLst/>
              </a:prstGeom>
              <a:noFill/>
              <a:ln w="9525" cap="flat" cmpd="sng">
                <a:noFill/>
                <a:prstDash val="dash"/>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2pPr>
                <a:lvl3pPr marR="0" lvl="2"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3pPr>
                <a:lvl4pPr marR="0" lvl="3"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4pPr>
                <a:lvl5pPr marR="0" lvl="4"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5pPr>
                <a:lvl6pPr marR="0" lvl="5"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6pPr>
                <a:lvl7pPr marR="0" lvl="6"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7pPr>
                <a:lvl8pPr marR="0" lvl="7"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8pPr>
                <a:lvl9pPr marR="0" lvl="8"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9pPr>
              </a:lstStyle>
              <a:p>
                <a:r>
                  <a:rPr lang="de-DE" sz="1200" b="0" dirty="0">
                    <a:ln w="0"/>
                    <a:solidFill>
                      <a:schemeClr val="tx1"/>
                    </a:solidFill>
                    <a:effectLst>
                      <a:outerShdw blurRad="38100" dist="19050" dir="2700000" algn="tl" rotWithShape="0">
                        <a:schemeClr val="dk1">
                          <a:alpha val="40000"/>
                        </a:schemeClr>
                      </a:outerShdw>
                    </a:effectLst>
                  </a:rPr>
                  <a:t>QUANTUM ALGORITHM</a:t>
                </a:r>
              </a:p>
              <a:p>
                <a:pPr/>
                <a14:m>
                  <m:oMathPara xmlns:m="http://schemas.openxmlformats.org/officeDocument/2006/math">
                    <m:oMathParaPr>
                      <m:jc m:val="centerGroup"/>
                    </m:oMathParaPr>
                    <m:oMath xmlns:m="http://schemas.openxmlformats.org/officeDocument/2006/math">
                      <m:r>
                        <a:rPr lang="de-DE" sz="1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𝑂</m:t>
                      </m:r>
                      <m:r>
                        <a:rPr lang="de-DE" sz="1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r>
                        <a:rPr lang="de-DE" sz="1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𝑛</m:t>
                      </m:r>
                      <m:r>
                        <a:rPr lang="de-DE" sz="1200" b="0" i="1" smtClean="0">
                          <a:ln w="0"/>
                          <a:solidFill>
                            <a:schemeClr val="tx1"/>
                          </a:solidFill>
                          <a:effectLst>
                            <a:outerShdw blurRad="38100" dist="19050" dir="2700000" algn="tl" rotWithShape="0">
                              <a:schemeClr val="dk1">
                                <a:alpha val="40000"/>
                              </a:schemeClr>
                            </a:outerShdw>
                          </a:effectLst>
                          <a:latin typeface="Cambria Math" panose="02040503050406030204" pitchFamily="18" charset="0"/>
                        </a:rPr>
                        <m:t>)</m:t>
                      </m:r>
                    </m:oMath>
                  </m:oMathPara>
                </a14:m>
                <a:endParaRPr lang="de-DE" sz="1200" b="0" dirty="0">
                  <a:ln w="0"/>
                  <a:solidFill>
                    <a:schemeClr val="tx1"/>
                  </a:solidFill>
                  <a:effectLst>
                    <a:outerShdw blurRad="38100" dist="19050" dir="2700000" algn="tl" rotWithShape="0">
                      <a:schemeClr val="dk1">
                        <a:alpha val="40000"/>
                      </a:schemeClr>
                    </a:outerShdw>
                  </a:effectLst>
                </a:endParaRPr>
              </a:p>
            </p:txBody>
          </p:sp>
        </mc:Choice>
        <mc:Fallback>
          <p:sp>
            <p:nvSpPr>
              <p:cNvPr id="13" name="Titel 1">
                <a:extLst>
                  <a:ext uri="{FF2B5EF4-FFF2-40B4-BE49-F238E27FC236}">
                    <a16:creationId xmlns:a16="http://schemas.microsoft.com/office/drawing/2014/main" id="{690AE924-CA76-A849-8567-512E4687B730}"/>
                  </a:ext>
                </a:extLst>
              </p:cNvPr>
              <p:cNvSpPr txBox="1">
                <a:spLocks noRot="1" noChangeAspect="1" noMove="1" noResize="1" noEditPoints="1" noAdjustHandles="1" noChangeArrowheads="1" noChangeShapeType="1" noTextEdit="1"/>
              </p:cNvSpPr>
              <p:nvPr/>
            </p:nvSpPr>
            <p:spPr>
              <a:xfrm>
                <a:off x="5603952" y="3472283"/>
                <a:ext cx="2164675" cy="381528"/>
              </a:xfrm>
              <a:prstGeom prst="rect">
                <a:avLst/>
              </a:prstGeom>
              <a:blipFill>
                <a:blip r:embed="rId2"/>
                <a:stretch>
                  <a:fillRect b="-43548"/>
                </a:stretch>
              </a:blipFill>
              <a:ln w="9525" cap="flat" cmpd="sng">
                <a:noFill/>
                <a:prstDash val="dash"/>
                <a:round/>
                <a:headEnd type="none" w="sm" len="sm"/>
                <a:tailEnd type="none" w="sm" len="sm"/>
              </a:ln>
            </p:spPr>
            <p:txBody>
              <a:bodyPr/>
              <a:lstStyle/>
              <a:p>
                <a:r>
                  <a:rPr lang="de-DE">
                    <a:noFill/>
                  </a:rPr>
                  <a:t> </a:t>
                </a:r>
              </a:p>
            </p:txBody>
          </p:sp>
        </mc:Fallback>
      </mc:AlternateContent>
      <p:sp>
        <p:nvSpPr>
          <p:cNvPr id="14" name="Titel 1">
            <a:extLst>
              <a:ext uri="{FF2B5EF4-FFF2-40B4-BE49-F238E27FC236}">
                <a16:creationId xmlns:a16="http://schemas.microsoft.com/office/drawing/2014/main" id="{88648F77-85E7-3845-BB07-E4F295DF3EA9}"/>
              </a:ext>
            </a:extLst>
          </p:cNvPr>
          <p:cNvSpPr txBox="1">
            <a:spLocks/>
          </p:cNvSpPr>
          <p:nvPr/>
        </p:nvSpPr>
        <p:spPr>
          <a:xfrm>
            <a:off x="2254908" y="1469155"/>
            <a:ext cx="1004877" cy="381528"/>
          </a:xfrm>
          <a:prstGeom prst="rect">
            <a:avLst/>
          </a:prstGeom>
          <a:noFill/>
          <a:ln w="9525" cap="flat" cmpd="sng">
            <a:noFill/>
            <a:prstDash val="dash"/>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2pPr>
            <a:lvl3pPr marR="0" lvl="2"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3pPr>
            <a:lvl4pPr marR="0" lvl="3"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4pPr>
            <a:lvl5pPr marR="0" lvl="4"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5pPr>
            <a:lvl6pPr marR="0" lvl="5"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6pPr>
            <a:lvl7pPr marR="0" lvl="6"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7pPr>
            <a:lvl8pPr marR="0" lvl="7"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8pPr>
            <a:lvl9pPr marR="0" lvl="8"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9pPr>
          </a:lstStyle>
          <a:p>
            <a:r>
              <a:rPr lang="de-DE" sz="1400" dirty="0"/>
              <a:t>Runtime</a:t>
            </a:r>
          </a:p>
        </p:txBody>
      </p:sp>
      <mc:AlternateContent xmlns:mc="http://schemas.openxmlformats.org/markup-compatibility/2006">
        <mc:Choice xmlns:a14="http://schemas.microsoft.com/office/drawing/2010/main" Requires="a14">
          <p:sp>
            <p:nvSpPr>
              <p:cNvPr id="20" name="Titel 1">
                <a:extLst>
                  <a:ext uri="{FF2B5EF4-FFF2-40B4-BE49-F238E27FC236}">
                    <a16:creationId xmlns:a16="http://schemas.microsoft.com/office/drawing/2014/main" id="{95D50B37-7CD4-1548-913F-6804B708BF4A}"/>
                  </a:ext>
                </a:extLst>
              </p:cNvPr>
              <p:cNvSpPr txBox="1">
                <a:spLocks/>
              </p:cNvSpPr>
              <p:nvPr/>
            </p:nvSpPr>
            <p:spPr>
              <a:xfrm>
                <a:off x="5603951" y="2864337"/>
                <a:ext cx="2164675" cy="381528"/>
              </a:xfrm>
              <a:prstGeom prst="rect">
                <a:avLst/>
              </a:prstGeom>
              <a:noFill/>
              <a:ln w="9525" cap="flat" cmpd="sng">
                <a:noFill/>
                <a:prstDash val="dash"/>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2pPr>
                <a:lvl3pPr marR="0" lvl="2"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3pPr>
                <a:lvl4pPr marR="0" lvl="3"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4pPr>
                <a:lvl5pPr marR="0" lvl="4"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5pPr>
                <a:lvl6pPr marR="0" lvl="5"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6pPr>
                <a:lvl7pPr marR="0" lvl="6"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7pPr>
                <a:lvl8pPr marR="0" lvl="7"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8pPr>
                <a:lvl9pPr marR="0" lvl="8"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9pPr>
              </a:lstStyle>
              <a:p>
                <a:r>
                  <a:rPr lang="de-DE" sz="1200" b="0" dirty="0">
                    <a:ln w="0"/>
                    <a:solidFill>
                      <a:schemeClr val="bg2"/>
                    </a:solidFill>
                    <a:effectLst>
                      <a:outerShdw blurRad="38100" dist="19050" dir="2700000" algn="tl" rotWithShape="0">
                        <a:schemeClr val="dk1">
                          <a:alpha val="40000"/>
                        </a:schemeClr>
                      </a:outerShdw>
                    </a:effectLst>
                  </a:rPr>
                  <a:t>CLASSICAL GREEDY</a:t>
                </a:r>
              </a:p>
              <a:p>
                <a:pPr/>
                <a14:m>
                  <m:oMathPara xmlns:m="http://schemas.openxmlformats.org/officeDocument/2006/math">
                    <m:oMathParaPr>
                      <m:jc m:val="centerGroup"/>
                    </m:oMathParaPr>
                    <m:oMath xmlns:m="http://schemas.openxmlformats.org/officeDocument/2006/math">
                      <m:r>
                        <a:rPr lang="de-DE" sz="1200" b="0" i="1" smtClean="0">
                          <a:ln w="0"/>
                          <a:solidFill>
                            <a:schemeClr val="bg2"/>
                          </a:solidFill>
                          <a:effectLst>
                            <a:outerShdw blurRad="38100" dist="19050" dir="2700000" algn="tl" rotWithShape="0">
                              <a:schemeClr val="dk1">
                                <a:alpha val="40000"/>
                              </a:schemeClr>
                            </a:outerShdw>
                          </a:effectLst>
                          <a:latin typeface="Cambria Math" panose="02040503050406030204" pitchFamily="18" charset="0"/>
                        </a:rPr>
                        <m:t>𝑂</m:t>
                      </m:r>
                      <m:r>
                        <a:rPr lang="de-DE" sz="1200" b="0" i="1" smtClean="0">
                          <a:ln w="0"/>
                          <a:solidFill>
                            <a:schemeClr val="bg2"/>
                          </a:solidFill>
                          <a:effectLst>
                            <a:outerShdw blurRad="38100" dist="19050" dir="2700000" algn="tl" rotWithShape="0">
                              <a:schemeClr val="dk1">
                                <a:alpha val="40000"/>
                              </a:schemeClr>
                            </a:outerShdw>
                          </a:effectLst>
                          <a:latin typeface="Cambria Math" panose="02040503050406030204" pitchFamily="18" charset="0"/>
                        </a:rPr>
                        <m:t>(</m:t>
                      </m:r>
                      <m:r>
                        <a:rPr lang="de-DE" sz="1200" b="0" i="1" smtClean="0">
                          <a:ln w="0"/>
                          <a:solidFill>
                            <a:schemeClr val="bg2"/>
                          </a:solidFill>
                          <a:effectLst>
                            <a:outerShdw blurRad="38100" dist="19050" dir="2700000" algn="tl" rotWithShape="0">
                              <a:schemeClr val="dk1">
                                <a:alpha val="40000"/>
                              </a:schemeClr>
                            </a:outerShdw>
                          </a:effectLst>
                          <a:latin typeface="Cambria Math" panose="02040503050406030204" pitchFamily="18" charset="0"/>
                        </a:rPr>
                        <m:t>𝑛</m:t>
                      </m:r>
                      <m:func>
                        <m:funcPr>
                          <m:ctrlPr>
                            <a:rPr lang="de-DE" sz="1200" b="0" i="1" smtClean="0">
                              <a:ln w="0"/>
                              <a:solidFill>
                                <a:schemeClr val="bg2"/>
                              </a:solidFill>
                              <a:effectLst>
                                <a:outerShdw blurRad="38100" dist="19050" dir="2700000" algn="tl" rotWithShape="0">
                                  <a:schemeClr val="dk1">
                                    <a:alpha val="40000"/>
                                  </a:schemeClr>
                                </a:outerShdw>
                              </a:effectLst>
                              <a:latin typeface="Cambria Math" panose="02040503050406030204" pitchFamily="18" charset="0"/>
                            </a:rPr>
                          </m:ctrlPr>
                        </m:funcPr>
                        <m:fName>
                          <m:r>
                            <m:rPr>
                              <m:sty m:val="p"/>
                            </m:rPr>
                            <a:rPr lang="de-DE" sz="1200" b="0" i="0" smtClean="0">
                              <a:ln w="0"/>
                              <a:solidFill>
                                <a:schemeClr val="bg2"/>
                              </a:solidFill>
                              <a:effectLst>
                                <a:outerShdw blurRad="38100" dist="19050" dir="2700000" algn="tl" rotWithShape="0">
                                  <a:schemeClr val="dk1">
                                    <a:alpha val="40000"/>
                                  </a:schemeClr>
                                </a:outerShdw>
                              </a:effectLst>
                              <a:latin typeface="Cambria Math" panose="02040503050406030204" pitchFamily="18" charset="0"/>
                            </a:rPr>
                            <m:t>log</m:t>
                          </m:r>
                        </m:fName>
                        <m:e>
                          <m:d>
                            <m:dPr>
                              <m:ctrlPr>
                                <a:rPr lang="de-DE" sz="1200" b="0" i="1" smtClean="0">
                                  <a:ln w="0"/>
                                  <a:solidFill>
                                    <a:schemeClr val="bg2"/>
                                  </a:solidFill>
                                  <a:effectLst>
                                    <a:outerShdw blurRad="38100" dist="19050" dir="2700000" algn="tl" rotWithShape="0">
                                      <a:schemeClr val="dk1">
                                        <a:alpha val="40000"/>
                                      </a:schemeClr>
                                    </a:outerShdw>
                                  </a:effectLst>
                                  <a:latin typeface="Cambria Math" panose="02040503050406030204" pitchFamily="18" charset="0"/>
                                </a:rPr>
                              </m:ctrlPr>
                            </m:dPr>
                            <m:e>
                              <m:r>
                                <a:rPr lang="de-DE" sz="1200" b="0" i="1" smtClean="0">
                                  <a:ln w="0"/>
                                  <a:solidFill>
                                    <a:schemeClr val="bg2"/>
                                  </a:solidFill>
                                  <a:effectLst>
                                    <a:outerShdw blurRad="38100" dist="19050" dir="2700000" algn="tl" rotWithShape="0">
                                      <a:schemeClr val="dk1">
                                        <a:alpha val="40000"/>
                                      </a:schemeClr>
                                    </a:outerShdw>
                                  </a:effectLst>
                                  <a:latin typeface="Cambria Math" panose="02040503050406030204" pitchFamily="18" charset="0"/>
                                </a:rPr>
                                <m:t>𝑛</m:t>
                              </m:r>
                            </m:e>
                          </m:d>
                        </m:e>
                      </m:func>
                      <m:r>
                        <a:rPr lang="de-DE" sz="1200" b="0" i="1" smtClean="0">
                          <a:ln w="0"/>
                          <a:solidFill>
                            <a:schemeClr val="bg2"/>
                          </a:solidFill>
                          <a:effectLst>
                            <a:outerShdw blurRad="38100" dist="19050" dir="2700000" algn="tl" rotWithShape="0">
                              <a:schemeClr val="dk1">
                                <a:alpha val="40000"/>
                              </a:schemeClr>
                            </a:outerShdw>
                          </a:effectLst>
                          <a:latin typeface="Cambria Math" panose="02040503050406030204" pitchFamily="18" charset="0"/>
                        </a:rPr>
                        <m:t>)</m:t>
                      </m:r>
                    </m:oMath>
                  </m:oMathPara>
                </a14:m>
                <a:endParaRPr lang="de-DE" sz="1200" b="0" dirty="0">
                  <a:ln w="0"/>
                  <a:solidFill>
                    <a:schemeClr val="bg2"/>
                  </a:solidFill>
                  <a:effectLst>
                    <a:outerShdw blurRad="38100" dist="19050" dir="2700000" algn="tl" rotWithShape="0">
                      <a:schemeClr val="dk1">
                        <a:alpha val="40000"/>
                      </a:schemeClr>
                    </a:outerShdw>
                  </a:effectLst>
                </a:endParaRPr>
              </a:p>
            </p:txBody>
          </p:sp>
        </mc:Choice>
        <mc:Fallback>
          <p:sp>
            <p:nvSpPr>
              <p:cNvPr id="20" name="Titel 1">
                <a:extLst>
                  <a:ext uri="{FF2B5EF4-FFF2-40B4-BE49-F238E27FC236}">
                    <a16:creationId xmlns:a16="http://schemas.microsoft.com/office/drawing/2014/main" id="{95D50B37-7CD4-1548-913F-6804B708BF4A}"/>
                  </a:ext>
                </a:extLst>
              </p:cNvPr>
              <p:cNvSpPr txBox="1">
                <a:spLocks noRot="1" noChangeAspect="1" noMove="1" noResize="1" noEditPoints="1" noAdjustHandles="1" noChangeArrowheads="1" noChangeShapeType="1" noTextEdit="1"/>
              </p:cNvSpPr>
              <p:nvPr/>
            </p:nvSpPr>
            <p:spPr>
              <a:xfrm>
                <a:off x="5603951" y="2864337"/>
                <a:ext cx="2164675" cy="381528"/>
              </a:xfrm>
              <a:prstGeom prst="rect">
                <a:avLst/>
              </a:prstGeom>
              <a:blipFill>
                <a:blip r:embed="rId3"/>
                <a:stretch>
                  <a:fillRect b="-43548"/>
                </a:stretch>
              </a:blipFill>
              <a:ln w="9525" cap="flat" cmpd="sng">
                <a:noFill/>
                <a:prstDash val="dash"/>
                <a:round/>
                <a:headEnd type="none" w="sm" len="sm"/>
                <a:tailEnd type="none" w="sm" len="sm"/>
              </a:ln>
            </p:spPr>
            <p:txBody>
              <a:bodyPr/>
              <a:lstStyle/>
              <a:p>
                <a:r>
                  <a:rPr lang="de-DE">
                    <a:noFill/>
                  </a:rPr>
                  <a:t> </a:t>
                </a:r>
              </a:p>
            </p:txBody>
          </p:sp>
        </mc:Fallback>
      </mc:AlternateContent>
      <mc:AlternateContent xmlns:mc="http://schemas.openxmlformats.org/markup-compatibility/2006">
        <mc:Choice xmlns:a14="http://schemas.microsoft.com/office/drawing/2010/main" Requires="a14">
          <p:sp>
            <p:nvSpPr>
              <p:cNvPr id="22" name="Titel 1">
                <a:extLst>
                  <a:ext uri="{FF2B5EF4-FFF2-40B4-BE49-F238E27FC236}">
                    <a16:creationId xmlns:a16="http://schemas.microsoft.com/office/drawing/2014/main" id="{7BFCEB18-E121-D94E-AFE2-AC5C413D66FA}"/>
                  </a:ext>
                </a:extLst>
              </p:cNvPr>
              <p:cNvSpPr txBox="1">
                <a:spLocks/>
              </p:cNvSpPr>
              <p:nvPr/>
            </p:nvSpPr>
            <p:spPr>
              <a:xfrm>
                <a:off x="4236285" y="1686558"/>
                <a:ext cx="2391672" cy="381528"/>
              </a:xfrm>
              <a:prstGeom prst="rect">
                <a:avLst/>
              </a:prstGeom>
              <a:noFill/>
              <a:ln w="9525" cap="flat" cmpd="sng">
                <a:noFill/>
                <a:prstDash val="dash"/>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2pPr>
                <a:lvl3pPr marR="0" lvl="2"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3pPr>
                <a:lvl4pPr marR="0" lvl="3"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4pPr>
                <a:lvl5pPr marR="0" lvl="4"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5pPr>
                <a:lvl6pPr marR="0" lvl="5"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6pPr>
                <a:lvl7pPr marR="0" lvl="6"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7pPr>
                <a:lvl8pPr marR="0" lvl="7"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8pPr>
                <a:lvl9pPr marR="0" lvl="8" algn="ctr" rtl="0">
                  <a:lnSpc>
                    <a:spcPct val="100000"/>
                  </a:lnSpc>
                  <a:spcBef>
                    <a:spcPts val="0"/>
                  </a:spcBef>
                  <a:spcAft>
                    <a:spcPts val="0"/>
                  </a:spcAft>
                  <a:buClr>
                    <a:schemeClr val="dk1"/>
                  </a:buClr>
                  <a:buSzPts val="2800"/>
                  <a:buFont typeface="Ramabhadra"/>
                  <a:buNone/>
                  <a:defRPr sz="2800" b="1" i="0" u="none" strike="noStrike" cap="none">
                    <a:solidFill>
                      <a:schemeClr val="dk1"/>
                    </a:solidFill>
                    <a:latin typeface="Ramabhadra"/>
                    <a:ea typeface="Ramabhadra"/>
                    <a:cs typeface="Ramabhadra"/>
                    <a:sym typeface="Ramabhadra"/>
                  </a:defRPr>
                </a:lvl9pPr>
              </a:lstStyle>
              <a:p>
                <a:r>
                  <a:rPr lang="de-DE" sz="1200" b="0" dirty="0">
                    <a:ln w="0"/>
                    <a:solidFill>
                      <a:schemeClr val="bg2"/>
                    </a:solidFill>
                    <a:effectLst>
                      <a:outerShdw blurRad="38100" dist="19050" dir="2700000" algn="tl" rotWithShape="0">
                        <a:schemeClr val="dk1">
                          <a:alpha val="40000"/>
                        </a:schemeClr>
                      </a:outerShdw>
                    </a:effectLst>
                  </a:rPr>
                  <a:t>DYNAMIC PROGRAMMING</a:t>
                </a:r>
              </a:p>
              <a:p>
                <a:pPr/>
                <a14:m>
                  <m:oMathPara xmlns:m="http://schemas.openxmlformats.org/officeDocument/2006/math">
                    <m:oMathParaPr>
                      <m:jc m:val="centerGroup"/>
                    </m:oMathParaPr>
                    <m:oMath xmlns:m="http://schemas.openxmlformats.org/officeDocument/2006/math">
                      <m:r>
                        <a:rPr lang="de-DE" sz="1200" b="0" i="1" smtClean="0">
                          <a:ln w="0"/>
                          <a:solidFill>
                            <a:schemeClr val="bg2"/>
                          </a:solidFill>
                          <a:effectLst>
                            <a:outerShdw blurRad="38100" dist="19050" dir="2700000" algn="tl" rotWithShape="0">
                              <a:srgbClr val="558F3B">
                                <a:alpha val="40000"/>
                              </a:srgbClr>
                            </a:outerShdw>
                          </a:effectLst>
                          <a:latin typeface="Cambria Math" panose="02040503050406030204" pitchFamily="18" charset="0"/>
                        </a:rPr>
                        <m:t>𝑂</m:t>
                      </m:r>
                      <m:r>
                        <a:rPr lang="de-DE" sz="1200" b="0" i="1" smtClean="0">
                          <a:ln w="0"/>
                          <a:solidFill>
                            <a:schemeClr val="bg2"/>
                          </a:solidFill>
                          <a:effectLst>
                            <a:outerShdw blurRad="38100" dist="19050" dir="2700000" algn="tl" rotWithShape="0">
                              <a:srgbClr val="558F3B">
                                <a:alpha val="40000"/>
                              </a:srgbClr>
                            </a:outerShdw>
                          </a:effectLst>
                          <a:latin typeface="Cambria Math" panose="02040503050406030204" pitchFamily="18" charset="0"/>
                        </a:rPr>
                        <m:t>(</m:t>
                      </m:r>
                      <m:sSup>
                        <m:sSupPr>
                          <m:ctrlPr>
                            <a:rPr lang="de-DE" sz="1200" b="0" i="1" smtClean="0">
                              <a:ln w="0"/>
                              <a:solidFill>
                                <a:schemeClr val="bg2"/>
                              </a:solidFill>
                              <a:effectLst>
                                <a:outerShdw blurRad="38100" dist="19050" dir="2700000" algn="tl" rotWithShape="0">
                                  <a:srgbClr val="558F3B">
                                    <a:alpha val="40000"/>
                                  </a:srgbClr>
                                </a:outerShdw>
                              </a:effectLst>
                              <a:latin typeface="Cambria Math" panose="02040503050406030204" pitchFamily="18" charset="0"/>
                            </a:rPr>
                          </m:ctrlPr>
                        </m:sSupPr>
                        <m:e>
                          <m:r>
                            <a:rPr lang="de-DE" sz="1200" b="0" i="1" smtClean="0">
                              <a:ln w="0"/>
                              <a:solidFill>
                                <a:schemeClr val="bg2"/>
                              </a:solidFill>
                              <a:effectLst>
                                <a:outerShdw blurRad="38100" dist="19050" dir="2700000" algn="tl" rotWithShape="0">
                                  <a:srgbClr val="558F3B">
                                    <a:alpha val="40000"/>
                                  </a:srgbClr>
                                </a:outerShdw>
                              </a:effectLst>
                              <a:latin typeface="Cambria Math" panose="02040503050406030204" pitchFamily="18" charset="0"/>
                            </a:rPr>
                            <m:t>𝑛</m:t>
                          </m:r>
                        </m:e>
                        <m:sup>
                          <m:r>
                            <a:rPr lang="de-DE" sz="1200" b="0" i="1" smtClean="0">
                              <a:ln w="0"/>
                              <a:solidFill>
                                <a:schemeClr val="bg2"/>
                              </a:solidFill>
                              <a:effectLst>
                                <a:outerShdw blurRad="38100" dist="19050" dir="2700000" algn="tl" rotWithShape="0">
                                  <a:srgbClr val="558F3B">
                                    <a:alpha val="40000"/>
                                  </a:srgbClr>
                                </a:outerShdw>
                              </a:effectLst>
                              <a:latin typeface="Cambria Math" panose="02040503050406030204" pitchFamily="18" charset="0"/>
                            </a:rPr>
                            <m:t>2</m:t>
                          </m:r>
                        </m:sup>
                      </m:sSup>
                      <m:r>
                        <a:rPr lang="de-DE" sz="1200" b="0" i="1" smtClean="0">
                          <a:ln w="0"/>
                          <a:solidFill>
                            <a:schemeClr val="bg2"/>
                          </a:solidFill>
                          <a:effectLst>
                            <a:outerShdw blurRad="38100" dist="19050" dir="2700000" algn="tl" rotWithShape="0">
                              <a:srgbClr val="558F3B">
                                <a:alpha val="40000"/>
                              </a:srgbClr>
                            </a:outerShdw>
                          </a:effectLst>
                          <a:latin typeface="Cambria Math" panose="02040503050406030204" pitchFamily="18" charset="0"/>
                        </a:rPr>
                        <m:t>)</m:t>
                      </m:r>
                    </m:oMath>
                  </m:oMathPara>
                </a14:m>
                <a:endParaRPr lang="de-DE" sz="1200" b="0" dirty="0">
                  <a:ln w="0"/>
                  <a:solidFill>
                    <a:schemeClr val="bg2"/>
                  </a:solidFill>
                  <a:effectLst>
                    <a:outerShdw blurRad="38100" dist="19050" dir="2700000" algn="tl" rotWithShape="0">
                      <a:srgbClr val="558F3B">
                        <a:alpha val="40000"/>
                      </a:srgbClr>
                    </a:outerShdw>
                  </a:effectLst>
                </a:endParaRPr>
              </a:p>
            </p:txBody>
          </p:sp>
        </mc:Choice>
        <mc:Fallback>
          <p:sp>
            <p:nvSpPr>
              <p:cNvPr id="22" name="Titel 1">
                <a:extLst>
                  <a:ext uri="{FF2B5EF4-FFF2-40B4-BE49-F238E27FC236}">
                    <a16:creationId xmlns:a16="http://schemas.microsoft.com/office/drawing/2014/main" id="{7BFCEB18-E121-D94E-AFE2-AC5C413D66FA}"/>
                  </a:ext>
                </a:extLst>
              </p:cNvPr>
              <p:cNvSpPr txBox="1">
                <a:spLocks noRot="1" noChangeAspect="1" noMove="1" noResize="1" noEditPoints="1" noAdjustHandles="1" noChangeArrowheads="1" noChangeShapeType="1" noTextEdit="1"/>
              </p:cNvSpPr>
              <p:nvPr/>
            </p:nvSpPr>
            <p:spPr>
              <a:xfrm>
                <a:off x="4236285" y="1686558"/>
                <a:ext cx="2391672" cy="381528"/>
              </a:xfrm>
              <a:prstGeom prst="rect">
                <a:avLst/>
              </a:prstGeom>
              <a:blipFill>
                <a:blip r:embed="rId4"/>
                <a:stretch>
                  <a:fillRect b="-45161"/>
                </a:stretch>
              </a:blipFill>
              <a:ln w="9525" cap="flat" cmpd="sng">
                <a:noFill/>
                <a:prstDash val="dash"/>
                <a:round/>
                <a:headEnd type="none" w="sm" len="sm"/>
                <a:tailEnd type="none" w="sm" len="sm"/>
              </a:ln>
            </p:spPr>
            <p:txBody>
              <a:bodyPr/>
              <a:lstStyle/>
              <a:p>
                <a:r>
                  <a:rPr lang="de-DE">
                    <a:noFill/>
                  </a:rPr>
                  <a:t> </a:t>
                </a:r>
              </a:p>
            </p:txBody>
          </p:sp>
        </mc:Fallback>
      </mc:AlternateContent>
      <p:sp>
        <p:nvSpPr>
          <p:cNvPr id="8" name="Freihandform 7">
            <a:extLst>
              <a:ext uri="{FF2B5EF4-FFF2-40B4-BE49-F238E27FC236}">
                <a16:creationId xmlns:a16="http://schemas.microsoft.com/office/drawing/2014/main" id="{1889D540-786B-6947-B989-EEDAD69D7D5F}"/>
              </a:ext>
            </a:extLst>
          </p:cNvPr>
          <p:cNvSpPr/>
          <p:nvPr/>
        </p:nvSpPr>
        <p:spPr>
          <a:xfrm>
            <a:off x="3370522" y="2162968"/>
            <a:ext cx="1116418" cy="1941199"/>
          </a:xfrm>
          <a:custGeom>
            <a:avLst/>
            <a:gdLst>
              <a:gd name="connsiteX0" fmla="*/ 0 w 1573619"/>
              <a:gd name="connsiteY0" fmla="*/ 1807534 h 1807534"/>
              <a:gd name="connsiteX1" fmla="*/ 818707 w 1573619"/>
              <a:gd name="connsiteY1" fmla="*/ 1307804 h 1807534"/>
              <a:gd name="connsiteX2" fmla="*/ 1573619 w 1573619"/>
              <a:gd name="connsiteY2" fmla="*/ 0 h 1807534"/>
            </a:gdLst>
            <a:ahLst/>
            <a:cxnLst>
              <a:cxn ang="0">
                <a:pos x="connsiteX0" y="connsiteY0"/>
              </a:cxn>
              <a:cxn ang="0">
                <a:pos x="connsiteX1" y="connsiteY1"/>
              </a:cxn>
              <a:cxn ang="0">
                <a:pos x="connsiteX2" y="connsiteY2"/>
              </a:cxn>
            </a:cxnLst>
            <a:rect l="l" t="t" r="r" b="b"/>
            <a:pathLst>
              <a:path w="1573619" h="1807534">
                <a:moveTo>
                  <a:pt x="0" y="1807534"/>
                </a:moveTo>
                <a:cubicBezTo>
                  <a:pt x="278218" y="1708297"/>
                  <a:pt x="556437" y="1609060"/>
                  <a:pt x="818707" y="1307804"/>
                </a:cubicBezTo>
                <a:cubicBezTo>
                  <a:pt x="1080977" y="1006548"/>
                  <a:pt x="1327298" y="503274"/>
                  <a:pt x="1573619" y="0"/>
                </a:cubicBezTo>
              </a:path>
            </a:pathLst>
          </a:cu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bg2"/>
              </a:solidFill>
            </a:endParaRPr>
          </a:p>
        </p:txBody>
      </p:sp>
      <p:sp>
        <p:nvSpPr>
          <p:cNvPr id="9" name="Freihandform 8">
            <a:extLst>
              <a:ext uri="{FF2B5EF4-FFF2-40B4-BE49-F238E27FC236}">
                <a16:creationId xmlns:a16="http://schemas.microsoft.com/office/drawing/2014/main" id="{0729EE5D-D740-A84C-892D-CCA00605298E}"/>
              </a:ext>
            </a:extLst>
          </p:cNvPr>
          <p:cNvSpPr/>
          <p:nvPr/>
        </p:nvSpPr>
        <p:spPr>
          <a:xfrm>
            <a:off x="3359888" y="3125972"/>
            <a:ext cx="2392326" cy="988828"/>
          </a:xfrm>
          <a:custGeom>
            <a:avLst/>
            <a:gdLst>
              <a:gd name="connsiteX0" fmla="*/ 0 w 2392326"/>
              <a:gd name="connsiteY0" fmla="*/ 988828 h 988828"/>
              <a:gd name="connsiteX1" fmla="*/ 1105786 w 2392326"/>
              <a:gd name="connsiteY1" fmla="*/ 382772 h 988828"/>
              <a:gd name="connsiteX2" fmla="*/ 2392326 w 2392326"/>
              <a:gd name="connsiteY2" fmla="*/ 0 h 988828"/>
            </a:gdLst>
            <a:ahLst/>
            <a:cxnLst>
              <a:cxn ang="0">
                <a:pos x="connsiteX0" y="connsiteY0"/>
              </a:cxn>
              <a:cxn ang="0">
                <a:pos x="connsiteX1" y="connsiteY1"/>
              </a:cxn>
              <a:cxn ang="0">
                <a:pos x="connsiteX2" y="connsiteY2"/>
              </a:cxn>
            </a:cxnLst>
            <a:rect l="l" t="t" r="r" b="b"/>
            <a:pathLst>
              <a:path w="2392326" h="988828">
                <a:moveTo>
                  <a:pt x="0" y="988828"/>
                </a:moveTo>
                <a:cubicBezTo>
                  <a:pt x="353532" y="768202"/>
                  <a:pt x="707065" y="547577"/>
                  <a:pt x="1105786" y="382772"/>
                </a:cubicBezTo>
                <a:cubicBezTo>
                  <a:pt x="1504507" y="217967"/>
                  <a:pt x="1948416" y="108983"/>
                  <a:pt x="2392326" y="0"/>
                </a:cubicBezTo>
              </a:path>
            </a:pathLst>
          </a:cu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58499836"/>
      </p:ext>
    </p:extLst>
  </p:cSld>
  <p:clrMapOvr>
    <a:masterClrMapping/>
  </p:clrMapOvr>
</p:sld>
</file>

<file path=ppt/theme/theme1.xml><?xml version="1.0" encoding="utf-8"?>
<a:theme xmlns:a="http://schemas.openxmlformats.org/drawingml/2006/main" name="Flexibility Markets for Energy Systems by Slidesgo">
  <a:themeElements>
    <a:clrScheme name="Simple Light">
      <a:dk1>
        <a:srgbClr val="558F3B"/>
      </a:dk1>
      <a:lt1>
        <a:srgbClr val="FFFEFC"/>
      </a:lt1>
      <a:dk2>
        <a:srgbClr val="181818"/>
      </a:dk2>
      <a:lt2>
        <a:srgbClr val="FFFFFF"/>
      </a:lt2>
      <a:accent1>
        <a:srgbClr val="FFFFFF"/>
      </a:accent1>
      <a:accent2>
        <a:srgbClr val="FFFFFF"/>
      </a:accent2>
      <a:accent3>
        <a:srgbClr val="FFFFFF"/>
      </a:accent3>
      <a:accent4>
        <a:srgbClr val="FFFFFF"/>
      </a:accent4>
      <a:accent5>
        <a:srgbClr val="FFFFFF"/>
      </a:accent5>
      <a:accent6>
        <a:srgbClr val="FFFFFF"/>
      </a:accent6>
      <a:hlink>
        <a:srgbClr val="1818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Bildschirmpräsentation (16:9)</PresentationFormat>
  <Slides>33</Slides>
  <Notes>29</Notes>
  <HiddenSlides>3</HiddenSlides>
  <ScaleCrop>false</ScaleCrop>
  <HeadingPairs>
    <vt:vector size="4" baseType="variant">
      <vt:variant>
        <vt:lpstr>Design</vt:lpstr>
      </vt:variant>
      <vt:variant>
        <vt:i4>1</vt:i4>
      </vt:variant>
      <vt:variant>
        <vt:lpstr>Folientitel</vt:lpstr>
      </vt:variant>
      <vt:variant>
        <vt:i4>33</vt:i4>
      </vt:variant>
    </vt:vector>
  </HeadingPairs>
  <TitlesOfParts>
    <vt:vector size="34" baseType="lpstr">
      <vt:lpstr>Flexibility Markets for Energy Systems by Slidesgo</vt:lpstr>
      <vt:lpstr>    UEST </vt:lpstr>
      <vt:lpstr>THE LIFE OF A DRUG FORMULATION</vt:lpstr>
      <vt:lpstr>PROBLEMS WE SOLVE</vt:lpstr>
      <vt:lpstr>What does Quest do?</vt:lpstr>
      <vt:lpstr>DEMO</vt:lpstr>
      <vt:lpstr>OPTIMIZATION USING KNAPSACK</vt:lpstr>
      <vt:lpstr>TAYLORING THE KNAPSACK</vt:lpstr>
      <vt:lpstr>“SHOULDERING” KNAPSACK WITH QUANTUM</vt:lpstr>
      <vt:lpstr>QUANTUM ALGORITHM IMPROVES SPEED</vt:lpstr>
      <vt:lpstr>WHY NOW?</vt:lpstr>
      <vt:lpstr>PowerPoint-Präsentation</vt:lpstr>
      <vt:lpstr>— Belén Garijo Chair of the Executive Board and CEO of Merck</vt:lpstr>
      <vt:lpstr>BUSINESS MODEL</vt:lpstr>
      <vt:lpstr>60,000,000$</vt:lpstr>
      <vt:lpstr>MARKET ANALYSIS</vt:lpstr>
      <vt:lpstr>Pricing Model</vt:lpstr>
      <vt:lpstr>WHERE WE ARE</vt:lpstr>
      <vt:lpstr>PROJECT TIMELINE</vt:lpstr>
      <vt:lpstr>OUR TEAM</vt:lpstr>
      <vt:lpstr>THANK YOU</vt:lpstr>
      <vt:lpstr>OPTIMIZATION USING KNASPACK</vt:lpstr>
      <vt:lpstr>ALGORITHMIC FORMULATION</vt:lpstr>
      <vt:lpstr>ALGORITHMIC FORMULATION</vt:lpstr>
      <vt:lpstr>ALGORITHMIC FORMULATION</vt:lpstr>
      <vt:lpstr>Back up - PRODUCT FEATURES</vt:lpstr>
      <vt:lpstr>Back up slide - 100 million</vt:lpstr>
      <vt:lpstr>Back up – Benefits to Supplier</vt:lpstr>
      <vt:lpstr>PowerPoint-Präsentation</vt:lpstr>
      <vt:lpstr>THE LIFE OF A PILL</vt:lpstr>
      <vt:lpstr>“SHOULDERING” KNAPSACK WITH QUANTUM</vt:lpstr>
      <vt:lpstr>AGENDA</vt:lpstr>
      <vt:lpstr>MERCK CASE</vt:lpstr>
      <vt:lpstr>9h 55m 23s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FLEXIBILITY MARKETS FOR ENERGY SYSTEMS</dc:title>
  <cp:revision>2</cp:revision>
  <dcterms:modified xsi:type="dcterms:W3CDTF">2022-02-04T00:52:49Z</dcterms:modified>
</cp:coreProperties>
</file>